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6225" y="3149600"/>
            <a:ext cx="6559550" cy="55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170" y="1701165"/>
            <a:ext cx="6337300" cy="296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20656" y="3202846"/>
            <a:ext cx="140392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46620" y="3221318"/>
            <a:ext cx="140392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9893" y="3960227"/>
            <a:ext cx="140392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4947" y="3997173"/>
            <a:ext cx="157017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124585"/>
            <a:ext cx="590550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7164" y="4154191"/>
            <a:ext cx="149629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6474" y="4948519"/>
            <a:ext cx="293716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306050" cy="495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0282" y="3277177"/>
            <a:ext cx="9991725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1701165"/>
            <a:ext cx="9086850" cy="319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2671" y="1808595"/>
            <a:ext cx="927735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5025" y="1440180"/>
            <a:ext cx="10521950" cy="499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0470" y="774700"/>
            <a:ext cx="5029200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237" y="35076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4910" y="352611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7274" y="3489174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11856" y="506859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78910" y="595528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85528" y="595528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98600"/>
            <a:ext cx="10782300" cy="386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444" y="2474334"/>
            <a:ext cx="4486275" cy="2962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5317" y="2578244"/>
            <a:ext cx="4943475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2845" y="720090"/>
            <a:ext cx="10750550" cy="588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0036" y="171579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6400" y="170655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78764" y="171579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87127" y="1697320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05090" y="1706557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89671" y="1715793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31998" y="2953464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8144" y="2934991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30980" y="2962700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398326" y="2934991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53525" y="2944495"/>
            <a:ext cx="859155" cy="517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71199" y="2925755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15127" y="4200374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70036" y="4191137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41454" y="4191137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862618" y="4181900"/>
            <a:ext cx="8589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52873" y="4200373"/>
            <a:ext cx="6742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474037" y="4172664"/>
            <a:ext cx="6742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71782" y="5438046"/>
            <a:ext cx="6742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223491" y="5419573"/>
            <a:ext cx="6742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458691" y="5456519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7375" y="1254760"/>
            <a:ext cx="10864850" cy="2368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6175" y="3747770"/>
            <a:ext cx="10306050" cy="28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0468" y="2727179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2540" y="2708706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903" y="2717943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503" y="2727180"/>
            <a:ext cx="1846695" cy="933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4867" y="2717944"/>
            <a:ext cx="1846695" cy="933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8176" y="4121871"/>
            <a:ext cx="1846695" cy="933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1776" y="4140343"/>
            <a:ext cx="1846695" cy="933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904" y="4131107"/>
            <a:ext cx="1846695" cy="933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7450" y="4098348"/>
            <a:ext cx="1790700" cy="9334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104" y="4121871"/>
            <a:ext cx="1846695" cy="9331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13" y="5738235"/>
            <a:ext cx="1846695" cy="9331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3304" y="5738235"/>
            <a:ext cx="1846695" cy="933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66904" y="5728999"/>
            <a:ext cx="1846695" cy="9331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9741" y="5756708"/>
            <a:ext cx="1846695" cy="933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105" y="5728999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1930400"/>
            <a:ext cx="10306050" cy="2997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49" y="2348488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813" y="2339252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1413" y="2339252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49" y="2339252"/>
            <a:ext cx="1846695" cy="933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49376" y="2366961"/>
            <a:ext cx="1846695" cy="933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449" y="3983324"/>
            <a:ext cx="1846695" cy="933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576" y="3974088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7100" y="1203325"/>
            <a:ext cx="7797800" cy="445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14619" y="428350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0437" y="502241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0509" y="428350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6691" y="500393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1360" y="1844675"/>
            <a:ext cx="7226300" cy="250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9856" y="299040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7238" y="372008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2365" y="299964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49310" y="37293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9880" y="1447800"/>
            <a:ext cx="676275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470" y="3655695"/>
            <a:ext cx="6286500" cy="128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21891" y="223302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98472" y="22237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2691" y="228844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038764" y="30088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70764" y="29996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91928" y="30088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03419" y="37477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70764" y="37200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36510" y="37293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57237" y="450517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1528" y="44589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038110" y="446822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261110"/>
            <a:ext cx="1089660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5492" y="3221319"/>
            <a:ext cx="61883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81965" y="5511937"/>
            <a:ext cx="61883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76510" y="6343209"/>
            <a:ext cx="61883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2025-01-13T02:55:19Z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