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02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11675" y="3093085"/>
            <a:ext cx="3380105" cy="8280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26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1998980"/>
            <a:ext cx="10502900" cy="151955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5663692" y="2708637"/>
            <a:ext cx="1008380" cy="3600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7248017" y="2492737"/>
            <a:ext cx="1080135" cy="43180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52289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785" y="2574925"/>
            <a:ext cx="1576299" cy="7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29810" y="2574925"/>
            <a:ext cx="1576299" cy="795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94500" y="2574925"/>
            <a:ext cx="799200" cy="7992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9665" y="2578735"/>
            <a:ext cx="1576299" cy="795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9290" y="395668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607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204720"/>
            <a:ext cx="10116000" cy="2139701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559052" y="2636882"/>
            <a:ext cx="1872615" cy="12960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559052" y="3284582"/>
            <a:ext cx="1872615" cy="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1559052" y="2708637"/>
            <a:ext cx="1872615" cy="12242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6887972" y="2636882"/>
            <a:ext cx="1871980" cy="12236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959727" y="2708637"/>
            <a:ext cx="1800225" cy="5759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959727" y="3284582"/>
            <a:ext cx="1872615" cy="6483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57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263222"/>
            <a:ext cx="342770" cy="257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16372" y="2282291"/>
            <a:ext cx="323727" cy="247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20604" y="2253688"/>
            <a:ext cx="399899" cy="305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8337" y="2244154"/>
            <a:ext cx="390377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00654" y="2244154"/>
            <a:ext cx="399899" cy="324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28866" y="2234620"/>
            <a:ext cx="409420" cy="333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31234" y="4580022"/>
            <a:ext cx="399899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11234" y="4580022"/>
            <a:ext cx="399899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691234" y="4580022"/>
            <a:ext cx="399899" cy="343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8549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40554" y="2388123"/>
            <a:ext cx="399899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1964" y="2388123"/>
            <a:ext cx="399899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4710" y="2388123"/>
            <a:ext cx="399899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4685" y="2998811"/>
            <a:ext cx="399899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6095" y="2998811"/>
            <a:ext cx="409420" cy="343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2025-01-14T17:41:45Z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