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0F7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3975" y="2988310"/>
            <a:ext cx="4605020" cy="8813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590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 bwMode="white">
          <a:xfrm>
            <a:off x="1359748" y="2607845"/>
            <a:ext cx="380856" cy="267225"/>
          </a:xfrm>
          <a:prstGeom prst="rect">
            <a:avLst/>
          </a:prstGeom>
          <a:solidFill>
            <a:srgbClr val="F7F0F7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 bwMode="white">
          <a:xfrm>
            <a:off x="3492544" y="2607845"/>
            <a:ext cx="390377" cy="267225"/>
          </a:xfrm>
          <a:prstGeom prst="rect">
            <a:avLst/>
          </a:prstGeom>
          <a:solidFill>
            <a:srgbClr val="F7F0F7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 bwMode="white">
          <a:xfrm>
            <a:off x="5587254" y="2607845"/>
            <a:ext cx="399899" cy="267225"/>
          </a:xfrm>
          <a:prstGeom prst="rect">
            <a:avLst/>
          </a:prstGeom>
          <a:solidFill>
            <a:srgbClr val="F7F0F7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 bwMode="white">
          <a:xfrm>
            <a:off x="7462972" y="2607845"/>
            <a:ext cx="238035" cy="267225"/>
          </a:xfrm>
          <a:prstGeom prst="rect">
            <a:avLst/>
          </a:prstGeom>
          <a:solidFill>
            <a:srgbClr val="F7F0F7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 bwMode="white">
          <a:xfrm>
            <a:off x="9755505" y="2549525"/>
            <a:ext cx="516255" cy="399415"/>
          </a:xfrm>
          <a:prstGeom prst="rect">
            <a:avLst/>
          </a:prstGeom>
          <a:solidFill>
            <a:srgbClr val="F7F0F7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0313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400" y="2503170"/>
            <a:ext cx="799200" cy="799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8285" y="2503170"/>
            <a:ext cx="799200" cy="7992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5295" y="2493010"/>
            <a:ext cx="799200" cy="7992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7420" y="3829685"/>
            <a:ext cx="1576299" cy="7956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9925" y="3819525"/>
            <a:ext cx="799200" cy="799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2130" y="3819525"/>
            <a:ext cx="799200" cy="79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4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88060" y="2739789"/>
            <a:ext cx="399899" cy="343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43828" y="2739789"/>
            <a:ext cx="399899" cy="343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88060" y="3302252"/>
            <a:ext cx="399899" cy="343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72040" y="3302252"/>
            <a:ext cx="399899" cy="343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821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35465" y="3418949"/>
            <a:ext cx="1028312" cy="314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68312" y="3418949"/>
            <a:ext cx="1066397" cy="30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16423" y="4392361"/>
            <a:ext cx="1047355" cy="334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68312" y="4392361"/>
            <a:ext cx="1066397" cy="334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5253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530125" y="4460131"/>
            <a:ext cx="714105" cy="324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2132965"/>
            <a:ext cx="8406130" cy="2181860"/>
          </a:xfrm>
          <a:prstGeom prst="rect">
            <a:avLst/>
          </a:prstGeom>
        </p:spPr>
      </p:pic>
      <p:cxnSp>
        <p:nvCxnSpPr>
          <p:cNvPr id="31" name="直接连接符 30"/>
          <p:cNvCxnSpPr/>
          <p:nvPr/>
        </p:nvCxnSpPr>
        <p:spPr>
          <a:xfrm flipV="1">
            <a:off x="3431667" y="2348592"/>
            <a:ext cx="1367790" cy="93599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244082" y="2420347"/>
            <a:ext cx="1724025" cy="165671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3431667" y="2924537"/>
            <a:ext cx="1367790" cy="36004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6233287" y="2420347"/>
            <a:ext cx="1734820" cy="57658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431667" y="3284582"/>
            <a:ext cx="1296035" cy="21590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6244082" y="2996927"/>
            <a:ext cx="1795780" cy="57594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431667" y="3284582"/>
            <a:ext cx="1367790" cy="79248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6233287" y="3572872"/>
            <a:ext cx="1806575" cy="57594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2025-01-14T17:50:28Z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