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2" r:id="rId4"/>
    <p:sldId id="341" r:id="rId5"/>
    <p:sldId id="340" r:id="rId6"/>
    <p:sldId id="339" r:id="rId7"/>
    <p:sldId id="338" r:id="rId8"/>
    <p:sldId id="337" r:id="rId9"/>
    <p:sldId id="336" r:id="rId10"/>
    <p:sldId id="335" r:id="rId11"/>
    <p:sldId id="334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26" r="55767" b="57165"/>
          <a:stretch>
            <a:fillRect/>
          </a:stretch>
        </p:blipFill>
        <p:spPr>
          <a:xfrm>
            <a:off x="3588385" y="3105785"/>
            <a:ext cx="5277485" cy="680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611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2735512"/>
            <a:ext cx="790277" cy="363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35264" y="2745078"/>
            <a:ext cx="742670" cy="325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423640"/>
            <a:ext cx="11340000" cy="128339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134336" y="4218577"/>
            <a:ext cx="1152090" cy="363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62195" y="4228154"/>
            <a:ext cx="1885239" cy="35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8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91245" y="2243455"/>
            <a:ext cx="50800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95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1290700"/>
            <a:ext cx="418942" cy="36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91032" y="4187395"/>
            <a:ext cx="1456776" cy="362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6070" y="4930626"/>
            <a:ext cx="371335" cy="323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3055" y="4785360"/>
            <a:ext cx="50863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43123" y="4921098"/>
            <a:ext cx="399899" cy="352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5591" y="5664329"/>
            <a:ext cx="314206" cy="285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51119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63" y="922655"/>
            <a:ext cx="11064875" cy="2814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563" y="3862070"/>
            <a:ext cx="11064875" cy="2870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29055" y="2680335"/>
            <a:ext cx="657225" cy="12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12975" y="2670810"/>
            <a:ext cx="767715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640" y="2670810"/>
            <a:ext cx="767715" cy="12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51630" y="2680335"/>
            <a:ext cx="520065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42510" y="2680335"/>
            <a:ext cx="520065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91810" y="2680335"/>
            <a:ext cx="520065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6045" y="2697480"/>
            <a:ext cx="520065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116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1357545"/>
            <a:ext cx="238035" cy="27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88160" y="2718435"/>
            <a:ext cx="50673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173" y="2826549"/>
            <a:ext cx="799798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9168" y="3570591"/>
            <a:ext cx="399899" cy="31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302" y="3570591"/>
            <a:ext cx="1104483" cy="333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6045" y="5087290"/>
            <a:ext cx="647455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97027" y="5068212"/>
            <a:ext cx="1047355" cy="343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149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31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0712450" cy="497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24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12035" y="3199130"/>
            <a:ext cx="1194435" cy="42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15405" y="3120390"/>
            <a:ext cx="1998980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83435" y="3737610"/>
            <a:ext cx="204978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219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290" y="2665730"/>
            <a:ext cx="1679292" cy="849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2415" y="2665730"/>
            <a:ext cx="1679292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9340" y="2665730"/>
            <a:ext cx="1679292" cy="849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1559560" y="4110990"/>
            <a:ext cx="867600" cy="881492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4079875" y="4110990"/>
            <a:ext cx="867600" cy="88149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448300" y="4110990"/>
            <a:ext cx="867600" cy="881492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6845300" y="4096385"/>
            <a:ext cx="867600" cy="88149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10757535" y="4096385"/>
            <a:ext cx="867600" cy="88149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1929130" y="5568950"/>
            <a:ext cx="867600" cy="88149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577205" y="5566410"/>
            <a:ext cx="867600" cy="881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771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795" y="3071495"/>
            <a:ext cx="2889250" cy="18294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380" y="3057525"/>
            <a:ext cx="2865755" cy="18434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30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64483" y="2930070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01914" y="2930070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9722" y="2930070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6675" y="2930070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5818" y="3578187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2770" y="3578187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29722" y="3578187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95818" y="3578187"/>
            <a:ext cx="418942" cy="362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7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45289" y="3113253"/>
            <a:ext cx="399899" cy="3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72947" y="3122795"/>
            <a:ext cx="333249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95535" y="3024505"/>
            <a:ext cx="390525" cy="422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78740" y="3857505"/>
            <a:ext cx="390377" cy="314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2060" y="3792855"/>
            <a:ext cx="40005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68315" y="3793490"/>
            <a:ext cx="33909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01209" y="3867047"/>
            <a:ext cx="304685" cy="295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7445" y="3766820"/>
            <a:ext cx="410210" cy="386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81310" y="3766820"/>
            <a:ext cx="333375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407285" y="4475480"/>
            <a:ext cx="428625" cy="450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bldLvl="0" animBg="1"/>
      <p:bldP spid="9" grpId="0" bldLvl="0" animBg="1"/>
      <p:bldP spid="10" grpId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443"/>
          <a:stretch>
            <a:fillRect/>
          </a:stretch>
        </p:blipFill>
        <p:spPr>
          <a:xfrm>
            <a:off x="360045" y="1224280"/>
            <a:ext cx="11339830" cy="8372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4090" y="2402205"/>
            <a:ext cx="10260000" cy="1222389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950595" y="2341880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2553335" y="2335530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5649595" y="2354580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7181215" y="2335530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969645" y="3089275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649595" y="3127375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746490" y="3127375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10330180" y="3127375"/>
            <a:ext cx="866140" cy="578485"/>
          </a:xfrm>
          <a:prstGeom prst="ellipse">
            <a:avLst/>
          </a:prstGeom>
          <a:noFill/>
          <a:ln>
            <a:solidFill>
              <a:srgbClr val="EC008C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9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50025" y="3091536"/>
            <a:ext cx="1332997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7027" y="3101064"/>
            <a:ext cx="399899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1486" y="3091536"/>
            <a:ext cx="257078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57783" y="3091536"/>
            <a:ext cx="352292" cy="333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4549357"/>
            <a:ext cx="1666246" cy="343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408" y="4568414"/>
            <a:ext cx="771235" cy="285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9168" y="6016707"/>
            <a:ext cx="2075667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43979" y="6016707"/>
            <a:ext cx="1161612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838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2150745" y="2997200"/>
            <a:ext cx="1581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63975" y="2971800"/>
            <a:ext cx="1581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58155" y="2997200"/>
            <a:ext cx="15811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