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35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1833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35" y="836650"/>
            <a:ext cx="10253557" cy="5868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3134995" y="4969510"/>
            <a:ext cx="445770" cy="4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4117340"/>
            <a:ext cx="6097905" cy="680720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1661795" y="4411980"/>
            <a:ext cx="375285" cy="386080"/>
          </a:xfrm>
          <a:prstGeom prst="ellipse">
            <a:avLst/>
          </a:prstGeom>
          <a:noFill/>
          <a:ln w="1905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164205" y="4422140"/>
            <a:ext cx="375285" cy="386080"/>
          </a:xfrm>
          <a:prstGeom prst="ellipse">
            <a:avLst/>
          </a:prstGeom>
          <a:noFill/>
          <a:ln w="1905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427345" y="4411980"/>
            <a:ext cx="821055" cy="428625"/>
          </a:xfrm>
          <a:prstGeom prst="ellipse">
            <a:avLst/>
          </a:prstGeom>
          <a:noFill/>
          <a:ln w="1905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7072630" y="4422140"/>
            <a:ext cx="375285" cy="386080"/>
          </a:xfrm>
          <a:prstGeom prst="ellipse">
            <a:avLst/>
          </a:prstGeom>
          <a:noFill/>
          <a:ln w="1905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3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40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403" y="4188651"/>
            <a:ext cx="399899" cy="352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49471" y="5551818"/>
            <a:ext cx="399899" cy="343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66</cp:revision>
  <dcterms:created xsi:type="dcterms:W3CDTF">2015-09-16T06:44:00Z</dcterms:created>
  <dcterms:modified xsi:type="dcterms:W3CDTF">2025-01-14T08:20:57Z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