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39920" y="3112135"/>
            <a:ext cx="3655060" cy="8489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2002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110" y="2132330"/>
            <a:ext cx="10064115" cy="227584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71495" y="2852420"/>
            <a:ext cx="324000" cy="356831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810" y="2780665"/>
            <a:ext cx="324000" cy="35683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0370" y="2780665"/>
            <a:ext cx="324000" cy="356831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704195" y="2852420"/>
            <a:ext cx="324000" cy="35683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431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4044785" y="4703449"/>
            <a:ext cx="1237783" cy="33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63022" y="4722515"/>
            <a:ext cx="399899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748110" y="4722515"/>
            <a:ext cx="352291" cy="26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4492292" y="5275414"/>
            <a:ext cx="371335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282065" y="5294479"/>
            <a:ext cx="371335" cy="3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9729068" y="5284947"/>
            <a:ext cx="399899" cy="3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490" y="2602865"/>
            <a:ext cx="1576299" cy="7956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0" y="2602865"/>
            <a:ext cx="1576299" cy="79560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42375" y="2602865"/>
            <a:ext cx="1576299" cy="79560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6170" y="2602865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63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2132330"/>
            <a:ext cx="9665970" cy="236410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3287522" y="2924537"/>
            <a:ext cx="6480810" cy="7918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199642" y="2924537"/>
            <a:ext cx="4248150" cy="7918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5447792" y="2924537"/>
            <a:ext cx="2232660" cy="7918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680452" y="2924537"/>
            <a:ext cx="2160270" cy="79184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0431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02468" y="2892229"/>
            <a:ext cx="666498" cy="266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44836" y="2863631"/>
            <a:ext cx="714105" cy="31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25289" y="2854098"/>
            <a:ext cx="1066397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719294" y="3483259"/>
            <a:ext cx="399899" cy="343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2025-01-14T17:42:44Z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