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png"/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0" y="3155950"/>
            <a:ext cx="664210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341120"/>
            <a:ext cx="109347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1020" y="214066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58692" y="21221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69747" y="21314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4838" y="269484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65820" y="32213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36001" y="37570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79274" y="440357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816100"/>
            <a:ext cx="10998200" cy="322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2547" y="1854337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5638" y="1909756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27492" y="1891283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8728" y="3498410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47347" y="3507647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4075" y="4024883"/>
            <a:ext cx="7019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7000" y="1171575"/>
            <a:ext cx="9398000" cy="4514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2094489"/>
            <a:ext cx="3619500" cy="600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191" y="2150774"/>
            <a:ext cx="2981325" cy="542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860" y="2708852"/>
            <a:ext cx="3400425" cy="5905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5314" y="2704667"/>
            <a:ext cx="2790825" cy="5619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5343" y="3305030"/>
            <a:ext cx="3028950" cy="5619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30798" y="3323503"/>
            <a:ext cx="3038475" cy="5619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06455" y="3905106"/>
            <a:ext cx="3209925" cy="5810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12470" y="3909869"/>
            <a:ext cx="2724150" cy="5715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87117" y="4542703"/>
            <a:ext cx="3267075" cy="5619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16078" y="4519468"/>
            <a:ext cx="2790825" cy="571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98950" y="5064125"/>
            <a:ext cx="3095625" cy="590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473516" y="5171354"/>
            <a:ext cx="32670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836930"/>
            <a:ext cx="8756650" cy="174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781300"/>
            <a:ext cx="10915650" cy="3657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879" y="815686"/>
            <a:ext cx="3562350" cy="571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683" y="847869"/>
            <a:ext cx="3133725" cy="581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7053" y="1439573"/>
            <a:ext cx="3343275" cy="5429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65768" y="1429759"/>
            <a:ext cx="3848100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3608" y="2062307"/>
            <a:ext cx="3419475" cy="5905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631564" y="2053071"/>
            <a:ext cx="3362325" cy="5905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27414" y="4057216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33305" y="4057216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57669" y="4066452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63560" y="4084925"/>
            <a:ext cx="1846695" cy="933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24869" y="4084925"/>
            <a:ext cx="1846695" cy="933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90469" y="5525797"/>
            <a:ext cx="1846695" cy="933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242542" y="5516561"/>
            <a:ext cx="1846695" cy="933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48433" y="5516561"/>
            <a:ext cx="1846695" cy="933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491269" y="5488852"/>
            <a:ext cx="1846695" cy="93317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606396" y="5525798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10337800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717290"/>
            <a:ext cx="10306050" cy="2749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32" y="1193943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6432" y="1184707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9268" y="1184707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159" y="1175470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07995" y="1193942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31" y="2616342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25667" y="2634815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558" y="2616342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5158" y="2634815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7231" y="2625579"/>
            <a:ext cx="1846695" cy="93317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378037" y="531797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950037" y="53733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20146" y="60845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28000" y="60568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692785"/>
            <a:ext cx="102743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3601" y="24362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06370" y="3101340"/>
            <a:ext cx="92392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5555" y="2445385"/>
            <a:ext cx="92392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63855" y="307353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9164" y="24269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42764" y="308277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18328" y="493004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0619" y="557659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929746" y="492081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929746" y="558583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993746" y="492081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039985" y="5594985"/>
            <a:ext cx="923925" cy="485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6800" y="1533525"/>
            <a:ext cx="10058400" cy="3790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64001" y="3452227"/>
            <a:ext cx="68349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3091" y="3322917"/>
            <a:ext cx="110836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45529" y="4089536"/>
            <a:ext cx="68349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85382" y="3997172"/>
            <a:ext cx="110836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54765" y="4773027"/>
            <a:ext cx="68349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94618" y="4652953"/>
            <a:ext cx="110836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0" y="1666875"/>
            <a:ext cx="1045210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1612" y="2616055"/>
            <a:ext cx="4981575" cy="2143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215" y="2683884"/>
            <a:ext cx="45434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387475"/>
            <a:ext cx="10947400" cy="408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4074" y="44405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91346" y="4357391"/>
            <a:ext cx="8146471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874" y="4941455"/>
            <a:ext cx="8146471" cy="4652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125" y="2132965"/>
            <a:ext cx="9480550" cy="2095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45529" y="3241963"/>
            <a:ext cx="923636" cy="37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76292" y="3223490"/>
            <a:ext cx="923636" cy="37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12292" y="3777672"/>
            <a:ext cx="923636" cy="37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5201" y="3749962"/>
            <a:ext cx="923636" cy="37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3674" y="3749962"/>
            <a:ext cx="923636" cy="3728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68</cp:revision>
  <dcterms:created xsi:type="dcterms:W3CDTF">2015-09-16T06:44:00Z</dcterms:created>
  <dcterms:modified xsi:type="dcterms:W3CDTF">2025-01-13T02:54:23Z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