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2"/>
          <a:stretch>
            <a:fillRect/>
          </a:stretch>
        </p:blipFill>
        <p:spPr>
          <a:xfrm>
            <a:off x="360045" y="2110600"/>
            <a:ext cx="11339830" cy="26368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4066540"/>
            <a:ext cx="298640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5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64015" y="1124585"/>
            <a:ext cx="254190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1988820"/>
            <a:ext cx="10222865" cy="751840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3606165" y="2135505"/>
            <a:ext cx="478155" cy="42989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6260465" y="2132330"/>
            <a:ext cx="478155" cy="42989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0015" y="3993515"/>
            <a:ext cx="1576299" cy="795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3745" y="3993515"/>
            <a:ext cx="1576299" cy="795600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86295" y="3994785"/>
            <a:ext cx="799200" cy="79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bldLvl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089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578860"/>
            <a:ext cx="399899" cy="343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49269" y="3113171"/>
            <a:ext cx="399899" cy="295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15405" y="3061335"/>
            <a:ext cx="472440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08160" y="1224280"/>
            <a:ext cx="2251075" cy="2613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4645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192260" y="980440"/>
            <a:ext cx="2602230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46295" y="5447665"/>
            <a:ext cx="67056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52947" y="5527809"/>
            <a:ext cx="295163" cy="276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330931" y="6041981"/>
            <a:ext cx="676020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12010"/>
            <a:ext cx="10053955" cy="309245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199642" y="2492102"/>
            <a:ext cx="1871980" cy="9366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415542" y="3860527"/>
            <a:ext cx="1591310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1271397" y="2492102"/>
            <a:ext cx="1800225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1271397" y="3860527"/>
            <a:ext cx="3744595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71847" y="2492102"/>
            <a:ext cx="1728470" cy="9366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3215767" y="3860527"/>
            <a:ext cx="3384550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6600317" y="2492102"/>
            <a:ext cx="3528060" cy="9366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544052" y="3860527"/>
            <a:ext cx="165671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8400542" y="2564492"/>
            <a:ext cx="0" cy="8642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400542" y="3860527"/>
            <a:ext cx="201612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4871847" y="2492102"/>
            <a:ext cx="5256530" cy="9366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4800092" y="3860527"/>
            <a:ext cx="1943735" cy="9359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96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63073" y="2091038"/>
            <a:ext cx="399899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38589" y="2091038"/>
            <a:ext cx="409420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24483" y="2605545"/>
            <a:ext cx="399899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024483" y="3120052"/>
            <a:ext cx="399899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2025-01-14T09:17:46Z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