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8" r:id="rId5"/>
    <p:sldId id="327" r:id="rId6"/>
    <p:sldId id="326" r:id="rId7"/>
    <p:sldId id="325" r:id="rId8"/>
    <p:sldId id="330" r:id="rId9"/>
    <p:sldId id="331" r:id="rId10"/>
    <p:sldId id="332" r:id="rId11"/>
    <p:sldId id="333" r:id="rId12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gs" Target="tags/tag1.xml"/><Relationship Id="rId15" Type="http://schemas.openxmlformats.org/officeDocument/2006/relationships/tableStyles" Target="tableStyles.xml"/><Relationship Id="rId14" Type="http://schemas.openxmlformats.org/officeDocument/2006/relationships/viewProps" Target="viewProps.xml"/><Relationship Id="rId13" Type="http://schemas.openxmlformats.org/officeDocument/2006/relationships/presProps" Target="presProps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23.png"/><Relationship Id="rId8" Type="http://schemas.openxmlformats.org/officeDocument/2006/relationships/image" Target="../media/image22.png"/><Relationship Id="rId7" Type="http://schemas.openxmlformats.org/officeDocument/2006/relationships/image" Target="../media/image21.png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27.png"/><Relationship Id="rId12" Type="http://schemas.openxmlformats.org/officeDocument/2006/relationships/image" Target="../media/image26.png"/><Relationship Id="rId11" Type="http://schemas.openxmlformats.org/officeDocument/2006/relationships/image" Target="../media/image25.png"/><Relationship Id="rId10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5.png"/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74950" y="3130550"/>
            <a:ext cx="6642100" cy="59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435100"/>
            <a:ext cx="10947400" cy="398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86881" y="1472243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94008" y="1490716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81572" y="2201916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81062" y="2285043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9135" y="1509189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37498" y="2820753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016916" y="2783807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979316" y="2793043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020552" y="2793043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46152" y="2802280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028624" y="3504244"/>
            <a:ext cx="548319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069860" y="3495007"/>
            <a:ext cx="98243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505788" y="3495007"/>
            <a:ext cx="98243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51170" y="4178498"/>
            <a:ext cx="98243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808116" y="4178498"/>
            <a:ext cx="98243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341120"/>
            <a:ext cx="10979150" cy="4667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00044" y="4704971"/>
            <a:ext cx="4630792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50517" y="5425407"/>
            <a:ext cx="4630792" cy="47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268730"/>
            <a:ext cx="10007600" cy="459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5834" y="2318905"/>
            <a:ext cx="4095750" cy="723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9800" y="2235489"/>
            <a:ext cx="3505200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6808" y="3039630"/>
            <a:ext cx="4638675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83751" y="3021445"/>
            <a:ext cx="3095625" cy="6858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419658" y="3760355"/>
            <a:ext cx="353377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406410" y="3714461"/>
            <a:ext cx="3124200" cy="6667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17060" y="4396508"/>
            <a:ext cx="3095625" cy="762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77256" y="4378325"/>
            <a:ext cx="3829050" cy="7429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46802" y="5247409"/>
            <a:ext cx="3371850" cy="685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385482" y="5187805"/>
            <a:ext cx="42005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6200" y="1311275"/>
            <a:ext cx="9499600" cy="423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8280" y="1354426"/>
            <a:ext cx="3267075" cy="676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83305" y="1410133"/>
            <a:ext cx="4238625" cy="6572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06368" y="2079047"/>
            <a:ext cx="3390900" cy="7048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82439" y="2056389"/>
            <a:ext cx="4295775" cy="676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4780" y="2735119"/>
            <a:ext cx="3800475" cy="6858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4298" y="2740168"/>
            <a:ext cx="3409950" cy="6572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258454" y="3478789"/>
            <a:ext cx="4114800" cy="6762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250689" y="3497262"/>
            <a:ext cx="3952875" cy="6762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265237" y="4120572"/>
            <a:ext cx="3971925" cy="6858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06962" y="4255221"/>
            <a:ext cx="3486150" cy="6381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294967" y="4953577"/>
            <a:ext cx="3838575" cy="5715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327323" y="4894984"/>
            <a:ext cx="3467100" cy="781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6300" y="1751965"/>
            <a:ext cx="10439400" cy="4495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8720" y="711200"/>
            <a:ext cx="3892550" cy="774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978" y="2182235"/>
            <a:ext cx="179070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869" y="2191471"/>
            <a:ext cx="1790700" cy="9048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4469" y="2172998"/>
            <a:ext cx="1790700" cy="9048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1" y="2191470"/>
            <a:ext cx="1790700" cy="9048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40142" y="2182234"/>
            <a:ext cx="1790700" cy="9048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7269" y="3743179"/>
            <a:ext cx="1790700" cy="9048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0869" y="3752415"/>
            <a:ext cx="1790700" cy="90487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3705" y="3743179"/>
            <a:ext cx="1790700" cy="90487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43487" y="3770888"/>
            <a:ext cx="1790700" cy="9048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851" y="3761651"/>
            <a:ext cx="1790700" cy="9048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742" y="5313361"/>
            <a:ext cx="1790700" cy="90487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0105" y="5322597"/>
            <a:ext cx="1790700" cy="9048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68208" y="5313765"/>
            <a:ext cx="1790700" cy="90487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6542" y="5331834"/>
            <a:ext cx="1790700" cy="90487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67851" y="5313362"/>
            <a:ext cx="1790700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3120" y="1299210"/>
            <a:ext cx="10388600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80845" y="297777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63972" y="371668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10008" y="2931590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56190" y="368897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3063" y="298700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50008" y="3688972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306881" y="294082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06881" y="370744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026154" y="5212972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96699" y="5166790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235463" y="5148317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62663" y="5166790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23317" y="5877990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7535" y="5859518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521789" y="5859518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027316" y="5868755"/>
            <a:ext cx="566791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0410" y="1222375"/>
            <a:ext cx="10255250" cy="2159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87575" y="3429000"/>
            <a:ext cx="7969250" cy="787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59255" y="4216400"/>
            <a:ext cx="9544050" cy="482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8205" y="4937760"/>
            <a:ext cx="10325100" cy="1828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688699" y="1860171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6481" y="1860171"/>
            <a:ext cx="483664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5026" y="1850935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29354" y="426162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19099" y="426162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269936" y="4298571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898663" y="4972826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989209" y="5702498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587099" y="5665553"/>
            <a:ext cx="612973" cy="4673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2300" y="1838325"/>
            <a:ext cx="109474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61935" y="2201916"/>
            <a:ext cx="1314937" cy="458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15415" y="981075"/>
            <a:ext cx="9067800" cy="492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534" y="1952534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3498" y="1952534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75971" y="1934061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02880" y="2663734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20843" y="2672970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47533" y="2700679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75534" y="3356461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08770" y="3411879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35024" y="4067661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088333" y="4086134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499024" y="4067661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86078" y="4058425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53497" y="4732679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06806" y="4741915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120334" y="4723443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08988" y="4769625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425788" y="5434643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3968261" y="5499298"/>
            <a:ext cx="576029" cy="50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69</cp:revision>
  <dcterms:created xsi:type="dcterms:W3CDTF">2015-09-16T06:44:00Z</dcterms:created>
  <dcterms:modified xsi:type="dcterms:W3CDTF">2025-01-13T02:58:51Z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