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  <p:sldId id="334" r:id="rId14"/>
    <p:sldId id="335" r:id="rId15"/>
    <p:sldId id="336" r:id="rId16"/>
    <p:sldId id="337" r:id="rId17"/>
    <p:sldId id="338" r:id="rId18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22.png"/><Relationship Id="rId8" Type="http://schemas.openxmlformats.org/officeDocument/2006/relationships/image" Target="../media/image21.png"/><Relationship Id="rId7" Type="http://schemas.openxmlformats.org/officeDocument/2006/relationships/image" Target="../media/image20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27.png"/><Relationship Id="rId13" Type="http://schemas.openxmlformats.org/officeDocument/2006/relationships/image" Target="../media/image26.png"/><Relationship Id="rId12" Type="http://schemas.openxmlformats.org/officeDocument/2006/relationships/image" Target="../media/image25.png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1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1300" y="3181350"/>
            <a:ext cx="66294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5460" y="1268730"/>
            <a:ext cx="7353300" cy="4152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0800" y="1909755"/>
            <a:ext cx="1819563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99201" y="1900519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52510" y="192822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23856" y="273179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58693" y="269484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45747" y="269484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05384" y="340604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458693" y="343375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890329" y="344299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88511" y="413571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347857" y="412648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07201" y="4108009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33093" y="485615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20148" y="4800737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54984" y="486539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4325" y="1717675"/>
            <a:ext cx="9023350" cy="342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24437" y="2353099"/>
            <a:ext cx="139468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48801" y="2334627"/>
            <a:ext cx="139468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60074" y="3064299"/>
            <a:ext cx="775853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50328" y="3064299"/>
            <a:ext cx="775853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33673" y="3064299"/>
            <a:ext cx="775853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68509" y="3055063"/>
            <a:ext cx="775853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64218" y="3784736"/>
            <a:ext cx="1385455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290618" y="4505173"/>
            <a:ext cx="1385455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77891" y="4523646"/>
            <a:ext cx="1708727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8925" y="1584325"/>
            <a:ext cx="9074150" cy="3689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00220" y="259324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33674" y="269484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92946" y="3369100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64219" y="341528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26764" y="3396809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63273" y="4071064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775201" y="403411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075056" y="4108009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22328" y="4098773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64510" y="486539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86037" y="480073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12364" y="483768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9850" y="1873250"/>
            <a:ext cx="6972300" cy="311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31130" y="3267499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69166" y="328597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2621" y="3285973"/>
            <a:ext cx="215207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14257" y="4385099"/>
            <a:ext cx="2752434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24439" y="4375863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4950" y="1466850"/>
            <a:ext cx="9182100" cy="3924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584" y="2953183"/>
            <a:ext cx="7029450" cy="2447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0425" y="1517650"/>
            <a:ext cx="10471150" cy="382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78039" y="146640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53383" y="1466408"/>
            <a:ext cx="108988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79783" y="2002117"/>
            <a:ext cx="108988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5675" y="2676371"/>
            <a:ext cx="822034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91347" y="4255789"/>
            <a:ext cx="2124362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45381" y="4237315"/>
            <a:ext cx="246610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797050"/>
            <a:ext cx="10915650" cy="326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5494" y="2907280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90912" y="457906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341120"/>
            <a:ext cx="10039350" cy="4464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776" y="2267382"/>
            <a:ext cx="3305175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73862" y="2343005"/>
            <a:ext cx="372427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7542" y="3049443"/>
            <a:ext cx="3476625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2341" y="3049154"/>
            <a:ext cx="4086225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02640" y="3784455"/>
            <a:ext cx="3848100" cy="619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0171" y="3736541"/>
            <a:ext cx="4486275" cy="7334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84023" y="4448607"/>
            <a:ext cx="4162425" cy="676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915150" y="4420321"/>
            <a:ext cx="4457700" cy="7143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966671" y="5248275"/>
            <a:ext cx="3190875" cy="6286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81871" y="5196753"/>
            <a:ext cx="31908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7950" y="990600"/>
            <a:ext cx="9436100" cy="487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721" y="925080"/>
            <a:ext cx="3762375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88150" y="1003732"/>
            <a:ext cx="3695700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7637" y="1635414"/>
            <a:ext cx="4276725" cy="723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03003" y="1681306"/>
            <a:ext cx="3829050" cy="7429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07102" y="2313564"/>
            <a:ext cx="4057650" cy="7715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44566" y="2370137"/>
            <a:ext cx="4133850" cy="6953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88773" y="3062576"/>
            <a:ext cx="3743325" cy="714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38228" y="3091150"/>
            <a:ext cx="3743325" cy="65722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29892" y="3834245"/>
            <a:ext cx="3971925" cy="685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870267" y="3844348"/>
            <a:ext cx="2847975" cy="6286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45477" y="4484976"/>
            <a:ext cx="3552825" cy="7143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685539" y="4521921"/>
            <a:ext cx="3457575" cy="7143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59634" y="5266170"/>
            <a:ext cx="930073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63675" y="1936750"/>
            <a:ext cx="9264650" cy="2984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82447" y="3402647"/>
            <a:ext cx="880826" cy="208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15684" y="4095375"/>
            <a:ext cx="880826" cy="208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82156" y="4871229"/>
            <a:ext cx="880826" cy="2087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915650" cy="514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5489" y="2551112"/>
            <a:ext cx="1819275" cy="942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7959" y="2579398"/>
            <a:ext cx="1846695" cy="933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559" y="2579398"/>
            <a:ext cx="1846695" cy="933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74395" y="2588635"/>
            <a:ext cx="1846695" cy="9331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5518" y="2579398"/>
            <a:ext cx="1752600" cy="904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123" y="4047979"/>
            <a:ext cx="1846695" cy="9331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7959" y="4038742"/>
            <a:ext cx="1846695" cy="9331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0032" y="4047979"/>
            <a:ext cx="1846695" cy="9331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2868" y="4038742"/>
            <a:ext cx="1846695" cy="9331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44941" y="4038742"/>
            <a:ext cx="1846695" cy="9331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59" y="5488851"/>
            <a:ext cx="1846695" cy="9331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723" y="5488851"/>
            <a:ext cx="1846695" cy="9331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559" y="5479615"/>
            <a:ext cx="1846695" cy="9331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2868" y="5470378"/>
            <a:ext cx="1846695" cy="9331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6468" y="5479615"/>
            <a:ext cx="1846695" cy="93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0" y="2787650"/>
            <a:ext cx="8293100" cy="1282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450" y="3152053"/>
            <a:ext cx="1846695" cy="933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64578" y="3142817"/>
            <a:ext cx="1846695" cy="933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5887" y="3152054"/>
            <a:ext cx="1846695" cy="933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68724" y="3152054"/>
            <a:ext cx="1846695" cy="93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575" y="1316355"/>
            <a:ext cx="10864850" cy="5092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63185" y="5213350"/>
            <a:ext cx="1376045" cy="466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5856" y="5212975"/>
            <a:ext cx="1376218" cy="513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9492" y="5188664"/>
            <a:ext cx="1588654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215" y="4629785"/>
            <a:ext cx="9080500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175" y="1598295"/>
            <a:ext cx="10915650" cy="2901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060" y="652145"/>
            <a:ext cx="4533900" cy="755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505528" y="2112955"/>
            <a:ext cx="1588654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64728" y="2131428"/>
            <a:ext cx="1588654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65310" y="2122191"/>
            <a:ext cx="1588654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93310" y="2750263"/>
            <a:ext cx="665017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50037" y="2759499"/>
            <a:ext cx="665017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58837" y="5253317"/>
            <a:ext cx="997527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46110" y="5262553"/>
            <a:ext cx="1634835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257964" y="5973753"/>
            <a:ext cx="1967345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30837" y="5964517"/>
            <a:ext cx="997527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0250" y="2416175"/>
            <a:ext cx="10731500" cy="202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15128" y="310124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6655" y="384939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4437" y="311048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49092" y="384939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4510" y="311048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18400" y="384015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78473" y="312895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23055" y="391404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72</cp:revision>
  <dcterms:created xsi:type="dcterms:W3CDTF">2015-09-16T06:44:00Z</dcterms:created>
  <dcterms:modified xsi:type="dcterms:W3CDTF">2025-01-13T02:56:15Z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