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0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0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72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71886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395" y="1152525"/>
            <a:ext cx="10189210" cy="558546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3636645" y="5752465"/>
            <a:ext cx="966470" cy="291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19500" y="6351905"/>
            <a:ext cx="975360" cy="274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7055" y="3274695"/>
            <a:ext cx="5668010" cy="540385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3739515" y="3319780"/>
            <a:ext cx="431165" cy="447675"/>
          </a:xfrm>
          <a:prstGeom prst="ellipse">
            <a:avLst/>
          </a:prstGeom>
          <a:noFill/>
          <a:ln w="1905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963795" y="3338830"/>
            <a:ext cx="431165" cy="447675"/>
          </a:xfrm>
          <a:prstGeom prst="ellipse">
            <a:avLst/>
          </a:prstGeom>
          <a:noFill/>
          <a:ln w="1905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08395" y="3338830"/>
            <a:ext cx="431165" cy="447675"/>
          </a:xfrm>
          <a:prstGeom prst="ellipse">
            <a:avLst/>
          </a:prstGeom>
          <a:noFill/>
          <a:ln w="1905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33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7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1486" y="2290910"/>
            <a:ext cx="371335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9219" y="2948203"/>
            <a:ext cx="1637682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39848" y="4329470"/>
            <a:ext cx="209471" cy="228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05491" y="4262789"/>
            <a:ext cx="371335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96826" y="4929607"/>
            <a:ext cx="723627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980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73550" y="1602740"/>
            <a:ext cx="41021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19899" y="1635245"/>
            <a:ext cx="380856" cy="32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755" y="2295151"/>
            <a:ext cx="742670" cy="32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17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81612" y="3331413"/>
            <a:ext cx="2656473" cy="32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91605" y="3760470"/>
            <a:ext cx="165544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854200"/>
            <a:ext cx="5351780" cy="259143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559052" y="2564492"/>
            <a:ext cx="1800225" cy="8642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359277" y="2564492"/>
            <a:ext cx="1944370" cy="8642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415542" y="2564492"/>
            <a:ext cx="3743960" cy="8642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1040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875" y="1224280"/>
            <a:ext cx="10382250" cy="5591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72510" y="1276350"/>
            <a:ext cx="226695" cy="23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7435" y="1729740"/>
            <a:ext cx="36639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58400" y="1764665"/>
            <a:ext cx="339725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00415" y="5300980"/>
            <a:ext cx="36703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783330" y="6237605"/>
            <a:ext cx="36703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08035" y="6252845"/>
            <a:ext cx="36703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72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1328806"/>
            <a:ext cx="380856" cy="31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19848" y="1319279"/>
            <a:ext cx="1666247" cy="333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8010" y="1890953"/>
            <a:ext cx="371335" cy="276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2948550"/>
            <a:ext cx="3932342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654" y="2958077"/>
            <a:ext cx="3342015" cy="333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67</cp:revision>
  <dcterms:created xsi:type="dcterms:W3CDTF">2015-09-16T06:44:00Z</dcterms:created>
  <dcterms:modified xsi:type="dcterms:W3CDTF">2025-01-14T08:20:09Z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