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D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47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50415"/>
            <a:ext cx="10513060" cy="91313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550035" y="2286635"/>
            <a:ext cx="471805" cy="46482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359785" y="2276475"/>
            <a:ext cx="471805" cy="46482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160010" y="2286635"/>
            <a:ext cx="471805" cy="46482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6950075" y="2276475"/>
            <a:ext cx="471805" cy="46482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749665" y="2286635"/>
            <a:ext cx="471805" cy="46482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0540365" y="2276475"/>
            <a:ext cx="471805" cy="46482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5275" y="4662805"/>
            <a:ext cx="2343150" cy="79565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4200" y="4662805"/>
            <a:ext cx="234315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7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2490" y="2852420"/>
            <a:ext cx="1591310" cy="4724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320" y="3429000"/>
            <a:ext cx="1673225" cy="3632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1610" y="4509135"/>
            <a:ext cx="2084070" cy="38989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2924810"/>
            <a:ext cx="324000" cy="3568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39920" y="3435350"/>
            <a:ext cx="324000" cy="3568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790" y="4323080"/>
            <a:ext cx="799200" cy="799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9945" y="4580890"/>
            <a:ext cx="324000" cy="35683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6610" y="4323080"/>
            <a:ext cx="1576299" cy="795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94680" y="561975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7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97783" y="2138913"/>
            <a:ext cx="380856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06397" y="2148443"/>
            <a:ext cx="323727" cy="30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511" y="2157974"/>
            <a:ext cx="371335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5491" y="2682143"/>
            <a:ext cx="371335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2367" y="2682143"/>
            <a:ext cx="390377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44584" y="2691673"/>
            <a:ext cx="352292" cy="27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4609" y="2682143"/>
            <a:ext cx="323727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96070" y="2653552"/>
            <a:ext cx="390377" cy="32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3324" y="2796507"/>
            <a:ext cx="352292" cy="6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899" y="3187252"/>
            <a:ext cx="733148" cy="34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921007" y="3720951"/>
            <a:ext cx="3941863" cy="343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2100369"/>
            <a:ext cx="399899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2100369"/>
            <a:ext cx="399899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3627" y="2100369"/>
            <a:ext cx="409420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01712" y="3176779"/>
            <a:ext cx="1989974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576" y="3176779"/>
            <a:ext cx="1437731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