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349"/>
          <a:stretch>
            <a:fillRect/>
          </a:stretch>
        </p:blipFill>
        <p:spPr>
          <a:xfrm>
            <a:off x="360045" y="1858010"/>
            <a:ext cx="11339830" cy="2723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64650" y="3818890"/>
            <a:ext cx="2599690" cy="892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9238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4063828" y="2930835"/>
            <a:ext cx="323727" cy="152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72141" y="2825945"/>
            <a:ext cx="399898" cy="343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1931670"/>
            <a:ext cx="10372725" cy="88709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7440" y="1988820"/>
            <a:ext cx="324000" cy="356831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096000" y="1988820"/>
            <a:ext cx="324000" cy="35683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552305" y="1988820"/>
            <a:ext cx="324000" cy="356831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31315" y="2420620"/>
            <a:ext cx="324000" cy="35683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47890" y="2420620"/>
            <a:ext cx="324000" cy="356831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84740" y="2420620"/>
            <a:ext cx="324000" cy="356831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9085" y="4715510"/>
            <a:ext cx="828040" cy="82804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11450" y="4715510"/>
            <a:ext cx="828040" cy="82804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45585" y="4715510"/>
            <a:ext cx="828040" cy="82804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1900" y="4715510"/>
            <a:ext cx="828040" cy="82804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0415" y="4715510"/>
            <a:ext cx="828040" cy="82804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8135" y="5905500"/>
            <a:ext cx="1566000" cy="79040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1419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45340" y="2939883"/>
            <a:ext cx="399899" cy="343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97178" y="2939883"/>
            <a:ext cx="399899" cy="343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39496" y="2939883"/>
            <a:ext cx="399899" cy="343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91335" y="2939883"/>
            <a:ext cx="399899" cy="343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11939" y="4865486"/>
            <a:ext cx="409420" cy="343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06498" y="4865486"/>
            <a:ext cx="399899" cy="343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129722" y="4865486"/>
            <a:ext cx="399899" cy="343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814760" y="4865486"/>
            <a:ext cx="399899" cy="343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30226" y="5589970"/>
            <a:ext cx="1256826" cy="333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519345" y="5589970"/>
            <a:ext cx="380856" cy="295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8210" y="2526665"/>
            <a:ext cx="3220720" cy="335915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384290" y="2526665"/>
            <a:ext cx="324000" cy="3568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610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4584" y="4117143"/>
            <a:ext cx="1999496" cy="324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25692" y="4107595"/>
            <a:ext cx="1066397" cy="343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10730" y="4117143"/>
            <a:ext cx="1028313" cy="324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624332" y="4117143"/>
            <a:ext cx="1085440" cy="324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65</cp:revision>
  <dcterms:created xsi:type="dcterms:W3CDTF">2015-09-16T06:44:00Z</dcterms:created>
  <dcterms:modified xsi:type="dcterms:W3CDTF">2025-01-14T07:39:00Z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