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72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61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0415" y="3531235"/>
            <a:ext cx="3573145" cy="318325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34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2405255"/>
            <a:ext cx="352292" cy="33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39093" y="3234039"/>
            <a:ext cx="342770" cy="32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8236" y="4053296"/>
            <a:ext cx="342770" cy="33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6423" y="4882080"/>
            <a:ext cx="352292" cy="333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92260" y="1052195"/>
            <a:ext cx="214439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83" y="1019175"/>
            <a:ext cx="11227435" cy="57359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37080"/>
            <a:ext cx="10784840" cy="466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2025-01-14T09:06:45Z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