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3" r:id="rId4"/>
    <p:sldId id="342" r:id="rId5"/>
    <p:sldId id="341" r:id="rId6"/>
    <p:sldId id="362" r:id="rId7"/>
    <p:sldId id="339" r:id="rId8"/>
    <p:sldId id="338" r:id="rId9"/>
    <p:sldId id="337" r:id="rId10"/>
    <p:sldId id="336" r:id="rId11"/>
    <p:sldId id="335" r:id="rId12"/>
    <p:sldId id="333" r:id="rId13"/>
    <p:sldId id="332" r:id="rId14"/>
    <p:sldId id="331" r:id="rId15"/>
    <p:sldId id="330" r:id="rId16"/>
    <p:sldId id="329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7" r="55767" b="65717"/>
          <a:stretch>
            <a:fillRect/>
          </a:stretch>
        </p:blipFill>
        <p:spPr>
          <a:xfrm>
            <a:off x="3588385" y="3105785"/>
            <a:ext cx="5525135" cy="7124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41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54458" y="2807897"/>
            <a:ext cx="418942" cy="36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2770" y="2807897"/>
            <a:ext cx="428463" cy="362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865" y="3354425"/>
            <a:ext cx="11340000" cy="60564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44517" y="3469786"/>
            <a:ext cx="418942" cy="36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203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9748" y="2177947"/>
            <a:ext cx="428463" cy="36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0176" y="3322685"/>
            <a:ext cx="418942" cy="36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83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05843" y="1319329"/>
            <a:ext cx="428463" cy="362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191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77279" y="4341248"/>
            <a:ext cx="780755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8614" y="4922753"/>
            <a:ext cx="1161612" cy="352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43727" y="5513790"/>
            <a:ext cx="1342518" cy="333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97202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9305" y="1224000"/>
            <a:ext cx="11340000" cy="8363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6815"/>
            <a:ext cx="11340000" cy="36915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4787900"/>
            <a:ext cx="10038080" cy="12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280" y="5723890"/>
            <a:ext cx="1001268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5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44937" y="4150779"/>
            <a:ext cx="238035" cy="27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790" y="4732321"/>
            <a:ext cx="1152090" cy="352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89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1977707"/>
            <a:ext cx="5255818" cy="36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9874" y="1987247"/>
            <a:ext cx="4522670" cy="353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2597846"/>
            <a:ext cx="4494105" cy="362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70"/>
          <a:stretch>
            <a:fillRect/>
          </a:stretch>
        </p:blipFill>
        <p:spPr>
          <a:xfrm>
            <a:off x="426000" y="1009015"/>
            <a:ext cx="11340000" cy="53590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3851910"/>
            <a:ext cx="10672445" cy="2515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13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785985" y="2238375"/>
            <a:ext cx="74295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14560" y="2941320"/>
            <a:ext cx="733425" cy="40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05035" y="3544570"/>
            <a:ext cx="933450" cy="499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610725" y="4281170"/>
            <a:ext cx="67818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233930"/>
            <a:ext cx="8298815" cy="2635885"/>
          </a:xfrm>
          <a:prstGeom prst="rect">
            <a:avLst/>
          </a:prstGeom>
        </p:spPr>
      </p:pic>
      <p:sp>
        <p:nvSpPr>
          <p:cNvPr id="16" name="椭圆 15"/>
          <p:cNvSpPr/>
          <p:nvPr/>
        </p:nvSpPr>
        <p:spPr>
          <a:xfrm>
            <a:off x="2323465" y="2243455"/>
            <a:ext cx="929005" cy="572770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7987030" y="2941320"/>
            <a:ext cx="628904" cy="468503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968615" y="3544570"/>
            <a:ext cx="987425" cy="621030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591810" y="4260850"/>
            <a:ext cx="572770" cy="479425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478" y="1009015"/>
            <a:ext cx="11155045" cy="5716905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2401570"/>
            <a:ext cx="838800" cy="83880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33545" y="2401570"/>
            <a:ext cx="1655511" cy="8388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2401570"/>
            <a:ext cx="838800" cy="8388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9475" y="2401570"/>
            <a:ext cx="838800" cy="8388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7535" y="2401570"/>
            <a:ext cx="838800" cy="8388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035" y="3832225"/>
            <a:ext cx="1655511" cy="8388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480" y="3832225"/>
            <a:ext cx="838800" cy="8388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855" y="5272405"/>
            <a:ext cx="838800" cy="83880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3035" y="5272405"/>
            <a:ext cx="838800" cy="8388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8630" y="5272405"/>
            <a:ext cx="1655511" cy="8388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0040" y="5272405"/>
            <a:ext cx="838800" cy="8388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7925" y="5262880"/>
            <a:ext cx="1655511" cy="8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80"/>
          <a:stretch>
            <a:fillRect/>
          </a:stretch>
        </p:blipFill>
        <p:spPr>
          <a:xfrm>
            <a:off x="360045" y="1224280"/>
            <a:ext cx="11339830" cy="2709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584" y="2882719"/>
            <a:ext cx="180906" cy="30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85944" y="2844587"/>
            <a:ext cx="418942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7" t="54334"/>
          <a:stretch>
            <a:fillRect/>
          </a:stretch>
        </p:blipFill>
        <p:spPr>
          <a:xfrm>
            <a:off x="407715" y="1279170"/>
            <a:ext cx="10787970" cy="23377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825986" y="1357170"/>
            <a:ext cx="418942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48605" y="1357170"/>
            <a:ext cx="418942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88555" y="1986339"/>
            <a:ext cx="418942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01653" y="1986339"/>
            <a:ext cx="428463" cy="362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450" y="3793845"/>
            <a:ext cx="11340000" cy="1182451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140208" y="3898739"/>
            <a:ext cx="1161612" cy="33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53961" y="3889204"/>
            <a:ext cx="752191" cy="352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709981" y="3898739"/>
            <a:ext cx="390377" cy="33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455170" y="4489965"/>
            <a:ext cx="761712" cy="32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854313" y="4480429"/>
            <a:ext cx="723627" cy="34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60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97178" y="2177495"/>
            <a:ext cx="752191" cy="343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82418" y="2177495"/>
            <a:ext cx="790277" cy="362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2010" y="2943860"/>
            <a:ext cx="86233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97325" y="2976880"/>
            <a:ext cx="78105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92165" y="2992755"/>
            <a:ext cx="733425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300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6515" y="3347720"/>
            <a:ext cx="1670400" cy="84634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4040" y="3347720"/>
            <a:ext cx="2495550" cy="84709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8625" y="4399280"/>
            <a:ext cx="849600" cy="84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34195" y="2781300"/>
            <a:ext cx="492760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53148" y="3399504"/>
            <a:ext cx="418942" cy="36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15365" y="3981547"/>
            <a:ext cx="418942" cy="36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0554" y="4563590"/>
            <a:ext cx="418942" cy="362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22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78690" y="2856018"/>
            <a:ext cx="1875717" cy="353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25541" y="2865562"/>
            <a:ext cx="361813" cy="30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01360" y="2875106"/>
            <a:ext cx="399899" cy="28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30881" y="4049014"/>
            <a:ext cx="1885239" cy="324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49118" y="4049014"/>
            <a:ext cx="1828110" cy="314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2025-01-14T17:21:58Z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