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65428"/>
          <a:stretch>
            <a:fillRect/>
          </a:stretch>
        </p:blipFill>
        <p:spPr>
          <a:xfrm>
            <a:off x="3587750" y="3082290"/>
            <a:ext cx="5421630" cy="7486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92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34508" y="3074768"/>
            <a:ext cx="418942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224" y="3074768"/>
            <a:ext cx="418942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35365" y="3809351"/>
            <a:ext cx="418942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44080" y="3809351"/>
            <a:ext cx="418942" cy="362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9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8175625" cy="278130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783967" y="2276837"/>
            <a:ext cx="3456305" cy="223202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3543427" y="3068682"/>
            <a:ext cx="262509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575812" y="3068682"/>
            <a:ext cx="2592705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712212" y="2276837"/>
            <a:ext cx="3456305" cy="223202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50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10" y="1969770"/>
            <a:ext cx="1670400" cy="846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2815" y="1969770"/>
            <a:ext cx="849600" cy="849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5240" y="1966595"/>
            <a:ext cx="849600" cy="8496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4645" y="3141345"/>
            <a:ext cx="1670400" cy="8463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3845" y="3141345"/>
            <a:ext cx="2495550" cy="8470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16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1224000"/>
            <a:ext cx="11340000" cy="8507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28570"/>
            <a:ext cx="11340000" cy="2768667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8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328844"/>
            <a:ext cx="257078" cy="27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8190" y="2618105"/>
            <a:ext cx="9173845" cy="253174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447927" y="3021057"/>
            <a:ext cx="2560320" cy="170434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632077" y="3021057"/>
            <a:ext cx="2376170" cy="170434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168517" y="3021057"/>
            <a:ext cx="2807970" cy="170434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6312027" y="3068682"/>
            <a:ext cx="2520315" cy="165671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2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434408" y="1281142"/>
            <a:ext cx="82836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7884" y="1985900"/>
            <a:ext cx="1885239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7405" y="3338272"/>
            <a:ext cx="3561007" cy="35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3591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5040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833880"/>
            <a:ext cx="10687050" cy="3343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335" y="3455035"/>
            <a:ext cx="78803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826" y="3512311"/>
            <a:ext cx="695062" cy="371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29345" y="3405505"/>
            <a:ext cx="60579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54811" y="4170200"/>
            <a:ext cx="399899" cy="305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77815" y="4085590"/>
            <a:ext cx="813435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691245" y="4085590"/>
            <a:ext cx="64389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1753235" y="2683510"/>
            <a:ext cx="846000" cy="86032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620645" y="2683510"/>
            <a:ext cx="846000" cy="8603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3998595" y="2683510"/>
            <a:ext cx="846000" cy="86032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4871720" y="2683510"/>
            <a:ext cx="846000" cy="86032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6273800" y="2673985"/>
            <a:ext cx="846000" cy="86032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9797415" y="2683510"/>
            <a:ext cx="846000" cy="86032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10" y="4177665"/>
            <a:ext cx="1679292" cy="8496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7219950" y="4177665"/>
            <a:ext cx="846000" cy="860328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5295" y="4177665"/>
            <a:ext cx="1679292" cy="8496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10469880" y="4177665"/>
            <a:ext cx="846000" cy="86032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2710" y="5680710"/>
            <a:ext cx="1679292" cy="8496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9330" y="5690235"/>
            <a:ext cx="1679292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4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2330226"/>
            <a:ext cx="276121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90831" y="2330226"/>
            <a:ext cx="399899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83173" y="2950094"/>
            <a:ext cx="780755" cy="362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11738" y="3665326"/>
            <a:ext cx="752191" cy="267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82267" y="3655790"/>
            <a:ext cx="399899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24282" y="3655790"/>
            <a:ext cx="114256" cy="2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4285194"/>
            <a:ext cx="828362" cy="37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4962" y="4304267"/>
            <a:ext cx="828362" cy="352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69168" y="4943208"/>
            <a:ext cx="742670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730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045" y="2277110"/>
            <a:ext cx="6238875" cy="4425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2998470"/>
            <a:ext cx="7003415" cy="174752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6384417" y="2262867"/>
            <a:ext cx="713740" cy="45529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107047" y="2998197"/>
            <a:ext cx="713740" cy="45529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928112" y="3645262"/>
            <a:ext cx="713740" cy="45529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28112" y="4292962"/>
            <a:ext cx="713740" cy="45529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473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59042" y="2282484"/>
            <a:ext cx="361813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2282484"/>
            <a:ext cx="361813" cy="305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9899" y="2282484"/>
            <a:ext cx="323727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3803" y="2282484"/>
            <a:ext cx="323727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899" y="2969069"/>
            <a:ext cx="685541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81813" y="2940462"/>
            <a:ext cx="780755" cy="31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35717" y="3579367"/>
            <a:ext cx="780755" cy="343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77682" y="4246880"/>
            <a:ext cx="1114005" cy="32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29521" y="4237344"/>
            <a:ext cx="1094961" cy="333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119445" y="4265952"/>
            <a:ext cx="1104483" cy="286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7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68365" y="3227070"/>
            <a:ext cx="362585" cy="40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90" y="3884930"/>
            <a:ext cx="334645" cy="35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02065" y="4676873"/>
            <a:ext cx="142821" cy="13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43828" y="4715026"/>
            <a:ext cx="152342" cy="9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8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4237491"/>
            <a:ext cx="1152090" cy="33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05793" y="4218419"/>
            <a:ext cx="2294659" cy="36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30881" y="5543974"/>
            <a:ext cx="1114005" cy="324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4390" y="5442585"/>
            <a:ext cx="1075690" cy="4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5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78560" y="3157220"/>
            <a:ext cx="397065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2025-01-14T17:21:01Z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