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8" b="8780"/>
          <a:stretch>
            <a:fillRect/>
          </a:stretch>
        </p:blipFill>
        <p:spPr>
          <a:xfrm>
            <a:off x="426085" y="2853195"/>
            <a:ext cx="11339830" cy="11516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28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35760" y="2995930"/>
            <a:ext cx="173990" cy="26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49725" y="2967990"/>
            <a:ext cx="24511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39255" y="2967990"/>
            <a:ext cx="24511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91320" y="2941955"/>
            <a:ext cx="19431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35760" y="3515995"/>
            <a:ext cx="245110" cy="28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83050" y="3421380"/>
            <a:ext cx="20447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01155" y="3505835"/>
            <a:ext cx="266065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10370" y="3421380"/>
            <a:ext cx="245110" cy="377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5325" y="4253230"/>
            <a:ext cx="25717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64025" y="4253230"/>
            <a:ext cx="20955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63515" y="4251325"/>
            <a:ext cx="257175" cy="292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63005" y="4253230"/>
            <a:ext cx="25717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53605" y="4240530"/>
            <a:ext cx="295275" cy="302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338820" y="4253230"/>
            <a:ext cx="238125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329420" y="4253230"/>
            <a:ext cx="24765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338435" y="4253230"/>
            <a:ext cx="266700" cy="280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31032" y="2148247"/>
            <a:ext cx="399899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2148247"/>
            <a:ext cx="399899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5995" y="2083435"/>
            <a:ext cx="23368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00310" y="2075180"/>
            <a:ext cx="62293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40554" y="2758060"/>
            <a:ext cx="199949" cy="190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54090" y="2646680"/>
            <a:ext cx="432435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05520" y="2607310"/>
            <a:ext cx="29718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57460" y="2636520"/>
            <a:ext cx="528320" cy="378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664181" y="3215420"/>
            <a:ext cx="209471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196840" y="3148965"/>
            <a:ext cx="471805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396070" y="3215420"/>
            <a:ext cx="218992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290810" y="3119755"/>
            <a:ext cx="58801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4254256" y="3710893"/>
            <a:ext cx="1475818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254256" y="4244479"/>
            <a:ext cx="1475818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254256" y="4778065"/>
            <a:ext cx="409420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bldLvl="0" animBg="1"/>
      <p:bldP spid="10" grpId="0" bldLvl="0" animBg="1"/>
      <p:bldP spid="11" grpId="0" bldLvl="0" animBg="1"/>
      <p:bldP spid="13" grpId="0" animBg="1"/>
      <p:bldP spid="14" grpId="0" bldLvl="0" animBg="1"/>
      <p:bldP spid="15" grpId="0" animBg="1"/>
      <p:bldP spid="16" grpId="0" bldLvl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233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395818" y="2378436"/>
            <a:ext cx="1475818" cy="35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3074914"/>
            <a:ext cx="1475817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3505" y="4797425"/>
            <a:ext cx="3125470" cy="802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36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8460" y="2689860"/>
            <a:ext cx="795600" cy="7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6220" y="2689860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115" y="2689860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3585" y="3645535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680" y="3645535"/>
            <a:ext cx="1576299" cy="79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55385" y="3645535"/>
            <a:ext cx="795600" cy="7956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600" y="3644265"/>
            <a:ext cx="795600" cy="795600"/>
          </a:xfrm>
          <a:prstGeom prst="rect">
            <a:avLst/>
          </a:prstGeom>
        </p:spPr>
      </p:pic>
      <p:pic>
        <p:nvPicPr>
          <p:cNvPr id="16" name="img_167772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1500" y="4571720"/>
            <a:ext cx="11340000" cy="2131373"/>
          </a:xfrm>
          <a:prstGeom prst="rect">
            <a:avLst/>
          </a:prstGeom>
        </p:spPr>
      </p:pic>
      <p:sp useBgFill="1">
        <p:nvSpPr>
          <p:cNvPr id="17" name="矩形 16"/>
          <p:cNvSpPr/>
          <p:nvPr/>
        </p:nvSpPr>
        <p:spPr bwMode="white">
          <a:xfrm>
            <a:off x="4387772" y="4619508"/>
            <a:ext cx="399899" cy="34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025958" y="5718647"/>
            <a:ext cx="409420" cy="344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53753" y="2176993"/>
            <a:ext cx="399899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05340" y="2176993"/>
            <a:ext cx="409420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6272" y="2729728"/>
            <a:ext cx="399899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77632" y="4921612"/>
            <a:ext cx="2704080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9445" y="4921612"/>
            <a:ext cx="685541" cy="343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820" y="1224280"/>
            <a:ext cx="11007725" cy="5530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89425" y="2602230"/>
            <a:ext cx="342265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71360" y="2602230"/>
            <a:ext cx="342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58010" y="3138170"/>
            <a:ext cx="342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40580" y="3138170"/>
            <a:ext cx="342265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71360" y="3129280"/>
            <a:ext cx="33274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94925" y="3138170"/>
            <a:ext cx="332740" cy="31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684520" y="3656330"/>
            <a:ext cx="73914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82750" y="5255895"/>
            <a:ext cx="397510" cy="33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50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44886" y="3453776"/>
            <a:ext cx="399899" cy="343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136" y="3444247"/>
            <a:ext cx="399899" cy="3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035768" y="5092758"/>
            <a:ext cx="399899" cy="35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2025-01-14T08:15:03Z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