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3" r:id="rId12"/>
    <p:sldId id="334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475" y="3146425"/>
            <a:ext cx="662305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764540"/>
            <a:ext cx="7912100" cy="410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260" y="5085080"/>
            <a:ext cx="6121400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67172" y="2682209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5208" y="270068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87827" y="270068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78445" y="269144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44991" y="5859517"/>
            <a:ext cx="1471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313180"/>
            <a:ext cx="10896600" cy="482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4409" y="402148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0591" y="5730208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695" y="728980"/>
            <a:ext cx="10407650" cy="1333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945" y="2132965"/>
            <a:ext cx="10947400" cy="4483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78300" y="1499954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9354" y="4501772"/>
            <a:ext cx="181370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77356" y="5296100"/>
            <a:ext cx="55755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5865" y="5314573"/>
            <a:ext cx="55755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412875"/>
            <a:ext cx="10699750" cy="474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0554" y="250671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04845" y="249748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02736" y="247901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54809" y="247901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34227" y="247901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2190" y="2515954"/>
            <a:ext cx="74228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51536" y="376286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51027" y="3772098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99900" y="3781334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72918" y="3781334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53937" y="3781334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16846" y="3799807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622228" y="5028243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06083" y="5046716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08774" y="5055952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099392" y="5055952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8355537" y="5037479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276700" y="5055952"/>
            <a:ext cx="7699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341120"/>
            <a:ext cx="104902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9027" y="13059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571100" y="1352172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537" y="1352172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9791" y="1342935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50737" y="1352172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52191" y="1315227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206591" y="2608317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728118" y="2608317"/>
            <a:ext cx="93624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96" y="4886037"/>
            <a:ext cx="9725025" cy="762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465" y="5764645"/>
            <a:ext cx="98393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1825" y="1252855"/>
            <a:ext cx="1092835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8875" y="3780790"/>
            <a:ext cx="10401300" cy="2863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64359" y="2717944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34904" y="2717944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31" y="2717944"/>
            <a:ext cx="1822973" cy="92118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578" y="2736416"/>
            <a:ext cx="179070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07995" y="2717944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5122" y="4177290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431" y="4204999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0031" y="4204999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104" y="4177290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4940" y="4168053"/>
            <a:ext cx="1846695" cy="933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595" y="5747471"/>
            <a:ext cx="1846695" cy="933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6431" y="5747471"/>
            <a:ext cx="1846695" cy="933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59267" y="5719762"/>
            <a:ext cx="1846695" cy="933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2104" y="5738235"/>
            <a:ext cx="1846695" cy="93317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54177" y="5738235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895475"/>
            <a:ext cx="1099820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0" y="1346200"/>
            <a:ext cx="108839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31317" y="4603372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3899" y="4640317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13281" y="4603372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300" y="1299845"/>
            <a:ext cx="10947400" cy="518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45863" y="1924826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52482" y="1971008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8337" y="520373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38083" y="5194499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46301" y="520373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86883" y="5942644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75028" y="5942644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9830" y="738505"/>
            <a:ext cx="10274300" cy="551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0517" y="1555372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45863" y="2368172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95463" y="1499953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50881" y="2340462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39027" y="155537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48263" y="236817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3499" y="3291807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08917" y="405842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760117" y="3227153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41644" y="4076898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029789" y="325486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066735" y="409537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765062" y="5711734"/>
            <a:ext cx="200766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99025" y="5693261"/>
            <a:ext cx="200766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159097" y="5693260"/>
            <a:ext cx="200766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2775" y="1343025"/>
            <a:ext cx="10966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75972" y="3550426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65208" y="4344753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5208" y="4363226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25354" y="4390935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74445" y="5203735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40554" y="5240681"/>
            <a:ext cx="963955" cy="5043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6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2025-01-10T07:40:43Z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