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920" y="3086100"/>
            <a:ext cx="346837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642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35" y="2046605"/>
            <a:ext cx="10600690" cy="184150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415542" y="2708637"/>
            <a:ext cx="5688330" cy="5041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1487297" y="2708637"/>
            <a:ext cx="1800225" cy="5041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159502" y="2708637"/>
            <a:ext cx="5760720" cy="5041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87522" y="2708637"/>
            <a:ext cx="3816350" cy="5041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231892" y="2708637"/>
            <a:ext cx="3743960" cy="5041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8975852" y="2728957"/>
            <a:ext cx="1944370" cy="4838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024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9990" y="2400300"/>
            <a:ext cx="1576299" cy="7956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9825" y="2400300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0" y="2400300"/>
            <a:ext cx="799200" cy="7992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4005" y="3665220"/>
            <a:ext cx="799200" cy="7992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81650" y="3665220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7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97581" y="2558634"/>
            <a:ext cx="1275869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2558634"/>
            <a:ext cx="399899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48110" y="2558634"/>
            <a:ext cx="361812" cy="314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06448" y="3645408"/>
            <a:ext cx="304685" cy="333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8337" y="3654941"/>
            <a:ext cx="371335" cy="28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1083" y="3645408"/>
            <a:ext cx="333249" cy="32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8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3185903"/>
            <a:ext cx="190428" cy="29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637" y="3185903"/>
            <a:ext cx="380856" cy="295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73602" y="3709712"/>
            <a:ext cx="209471" cy="25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1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73450" y="2423924"/>
            <a:ext cx="399899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811" y="2728667"/>
            <a:ext cx="409420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619" y="3366722"/>
            <a:ext cx="1685289" cy="323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67455" y="3871452"/>
            <a:ext cx="2875465" cy="304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20665" y="4337050"/>
            <a:ext cx="429260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739093" y="4357136"/>
            <a:ext cx="2504130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69219" y="4566647"/>
            <a:ext cx="399899" cy="342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16272" y="4928529"/>
            <a:ext cx="409420" cy="352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