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24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58E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43" r="55767" b="58841"/>
          <a:stretch>
            <a:fillRect/>
          </a:stretch>
        </p:blipFill>
        <p:spPr>
          <a:xfrm>
            <a:off x="3588068" y="3105608"/>
            <a:ext cx="5015865" cy="6467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125" y="3006561"/>
            <a:ext cx="1923324" cy="362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50125" y="4407827"/>
            <a:ext cx="2304181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5809092"/>
            <a:ext cx="1551989" cy="371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3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20604" y="3713348"/>
            <a:ext cx="1561511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4419140"/>
            <a:ext cx="418942" cy="362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6866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10" y="1960245"/>
            <a:ext cx="1679292" cy="849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3998595" y="1969770"/>
            <a:ext cx="839759" cy="853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5803900" y="1979295"/>
            <a:ext cx="842400" cy="85588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7239000" y="1969770"/>
            <a:ext cx="842400" cy="85588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710" y="3097530"/>
            <a:ext cx="1679292" cy="8496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260" y="3097530"/>
            <a:ext cx="1679292" cy="849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6249670" y="3097530"/>
            <a:ext cx="839759" cy="85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5757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87962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43175"/>
            <a:ext cx="11340000" cy="42972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5444638"/>
            <a:ext cx="238035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67607" y="5444638"/>
            <a:ext cx="257078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83840" y="2061210"/>
            <a:ext cx="725614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755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25188" y="1309893"/>
            <a:ext cx="418942" cy="36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83123" y="2731914"/>
            <a:ext cx="790277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68413" y="2731914"/>
            <a:ext cx="799798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788" y="2731914"/>
            <a:ext cx="780755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07553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10" y="1439265"/>
            <a:ext cx="11340000" cy="42683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030" y="1494155"/>
            <a:ext cx="10702925" cy="414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291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21259" y="2607322"/>
            <a:ext cx="257078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82821" y="2607322"/>
            <a:ext cx="285642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53904" y="2607322"/>
            <a:ext cx="228513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82317" y="2607322"/>
            <a:ext cx="295163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1486" y="2607322"/>
            <a:ext cx="114256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91335" y="2607322"/>
            <a:ext cx="228513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0025" y="2607322"/>
            <a:ext cx="238035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81309" y="2607322"/>
            <a:ext cx="342770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54408" y="3704440"/>
            <a:ext cx="247556" cy="276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82821" y="3704440"/>
            <a:ext cx="238035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615818" y="3704440"/>
            <a:ext cx="218992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01360" y="3666279"/>
            <a:ext cx="180906" cy="248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58337" y="3704440"/>
            <a:ext cx="238035" cy="209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272292" y="3704440"/>
            <a:ext cx="361813" cy="2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662418" y="3704440"/>
            <a:ext cx="257078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57481" y="3704440"/>
            <a:ext cx="199949" cy="200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135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335" y="2421255"/>
            <a:ext cx="10415270" cy="326199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432812" y="3224892"/>
            <a:ext cx="1359535" cy="178816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2352167" y="3224892"/>
            <a:ext cx="1367790" cy="178816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2423922" y="3224892"/>
            <a:ext cx="2447925" cy="178816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3792347" y="3212827"/>
            <a:ext cx="2376170" cy="180022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320407" y="3224892"/>
            <a:ext cx="935990" cy="178816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8544687" y="3224892"/>
            <a:ext cx="1151890" cy="178816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768967" y="3224892"/>
            <a:ext cx="0" cy="1716405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9840722" y="3224892"/>
            <a:ext cx="1151890" cy="1788160"/>
          </a:xfrm>
          <a:prstGeom prst="line">
            <a:avLst/>
          </a:prstGeom>
          <a:ln w="12700">
            <a:solidFill>
              <a:srgbClr val="EC058E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83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2135505" y="2881630"/>
            <a:ext cx="872490" cy="88646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3989070" y="2881630"/>
            <a:ext cx="872490" cy="886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5823585" y="2881630"/>
            <a:ext cx="872490" cy="88646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78955" y="2891155"/>
            <a:ext cx="1660525" cy="84010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9921875" y="2881630"/>
            <a:ext cx="872490" cy="8864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l="1237" t="2760"/>
          <a:stretch>
            <a:fillRect/>
          </a:stretch>
        </p:blipFill>
        <p:spPr>
          <a:xfrm>
            <a:off x="1343660" y="4562475"/>
            <a:ext cx="872490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744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2945" y="1691640"/>
            <a:ext cx="1660525" cy="84010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5385435" y="1672590"/>
            <a:ext cx="872490" cy="88646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l="1237" t="2760"/>
          <a:stretch>
            <a:fillRect/>
          </a:stretch>
        </p:blipFill>
        <p:spPr>
          <a:xfrm>
            <a:off x="7608570" y="1663065"/>
            <a:ext cx="872490" cy="886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0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21511" y="3092353"/>
            <a:ext cx="418942" cy="295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2180" y="3054985"/>
            <a:ext cx="37909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8639" y="3816817"/>
            <a:ext cx="333249" cy="257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35314" y="3778687"/>
            <a:ext cx="361813" cy="324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73501" y="5189485"/>
            <a:ext cx="390377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68362" y="5189485"/>
            <a:ext cx="1723375" cy="343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83022" y="5913948"/>
            <a:ext cx="314206" cy="305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68362" y="5894883"/>
            <a:ext cx="1723375" cy="33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19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91889" y="2329864"/>
            <a:ext cx="418942" cy="362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08570" y="3726815"/>
            <a:ext cx="1679292" cy="84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5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11536" y="3265074"/>
            <a:ext cx="390377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06196" y="3274612"/>
            <a:ext cx="390377" cy="333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518" y="3274612"/>
            <a:ext cx="361813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00251" y="3274612"/>
            <a:ext cx="371334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7506" y="5659045"/>
            <a:ext cx="742670" cy="343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62972" y="5659045"/>
            <a:ext cx="704585" cy="352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61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35365" y="2702064"/>
            <a:ext cx="809319" cy="3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171180" y="3400425"/>
            <a:ext cx="8096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8675" y="4091940"/>
            <a:ext cx="80962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