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3081655"/>
            <a:ext cx="340423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4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5" y="1979930"/>
            <a:ext cx="10229850" cy="198437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199642" y="2420347"/>
            <a:ext cx="1368425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55497" y="2420347"/>
            <a:ext cx="1656080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935857" y="2420347"/>
            <a:ext cx="1151890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304282" y="2420347"/>
            <a:ext cx="1296035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864102" y="2420347"/>
            <a:ext cx="2952750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12252" y="2420347"/>
            <a:ext cx="72390" cy="10801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480677" y="2420347"/>
            <a:ext cx="1296035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264777" y="2420347"/>
            <a:ext cx="1583690" cy="10801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700" y="5238750"/>
            <a:ext cx="792000" cy="792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985" y="5238750"/>
            <a:ext cx="792000" cy="792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325" y="5238750"/>
            <a:ext cx="792000" cy="792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3730" y="5238750"/>
            <a:ext cx="792000" cy="792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7820" y="5238750"/>
            <a:ext cx="792000" cy="7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44836" y="3760828"/>
            <a:ext cx="714105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180" y="3668395"/>
            <a:ext cx="174942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0377" y="5029242"/>
            <a:ext cx="342770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1662" y="5029242"/>
            <a:ext cx="333248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196275"/>
            <a:ext cx="390377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3196275"/>
            <a:ext cx="34277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3701254"/>
            <a:ext cx="380856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654" y="3720310"/>
            <a:ext cx="352291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73299" y="4130470"/>
            <a:ext cx="390377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654" y="4159058"/>
            <a:ext cx="390377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5" y="2051685"/>
            <a:ext cx="4467860" cy="1977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770" y="2060575"/>
            <a:ext cx="4392000" cy="1933668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3431667" y="2823572"/>
            <a:ext cx="1368425" cy="10369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431667" y="2780392"/>
            <a:ext cx="1440180" cy="5759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359912" y="2276202"/>
            <a:ext cx="1440180" cy="153162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256397" y="2276202"/>
            <a:ext cx="1800225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256397" y="2780392"/>
            <a:ext cx="1728470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256397" y="2348592"/>
            <a:ext cx="1728470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256397" y="2780392"/>
            <a:ext cx="1727835" cy="102743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