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7575" y="3119755"/>
            <a:ext cx="3096895" cy="768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94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880" y="2060575"/>
            <a:ext cx="9792000" cy="2112037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127252" y="2492737"/>
            <a:ext cx="266446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351532" y="2492737"/>
            <a:ext cx="144145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055497" y="2492737"/>
            <a:ext cx="2807970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76037" y="2492737"/>
            <a:ext cx="280797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231892" y="2492737"/>
            <a:ext cx="165608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99907" y="2492737"/>
            <a:ext cx="1368425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815582" y="2564492"/>
            <a:ext cx="3312795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031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9995" y="248285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9235" y="2482850"/>
            <a:ext cx="799200" cy="799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7475" y="248285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9335" y="378904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21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062480"/>
            <a:ext cx="8736330" cy="211963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919097" y="2348592"/>
            <a:ext cx="1800225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919097" y="2852782"/>
            <a:ext cx="1800225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919097" y="2276837"/>
            <a:ext cx="1872615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919097" y="2924537"/>
            <a:ext cx="1800225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959727" y="2348592"/>
            <a:ext cx="1872615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959727" y="2873102"/>
            <a:ext cx="1800225" cy="105981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959727" y="2276837"/>
            <a:ext cx="1872615" cy="11518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959727" y="2852782"/>
            <a:ext cx="1800225" cy="11518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6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841" y="3796869"/>
            <a:ext cx="4075163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4892721"/>
            <a:ext cx="5722367" cy="343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6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2205302"/>
            <a:ext cx="304685" cy="23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2148139"/>
            <a:ext cx="4903526" cy="35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2846" y="2700717"/>
            <a:ext cx="5046347" cy="34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3253296"/>
            <a:ext cx="733148" cy="33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