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93285" y="3088640"/>
            <a:ext cx="3515360" cy="854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76375"/>
            <a:ext cx="11340000" cy="5642674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502410" y="2220595"/>
            <a:ext cx="464820" cy="299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083123" y="2262971"/>
            <a:ext cx="22851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16070" y="2329691"/>
            <a:ext cx="171385" cy="19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86855" y="2210435"/>
            <a:ext cx="522605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00695" y="2210435"/>
            <a:ext cx="443230" cy="319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062569" y="2262971"/>
            <a:ext cx="218992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0557430" y="2262971"/>
            <a:ext cx="399899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1405" y="4599940"/>
            <a:ext cx="792000" cy="79200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0780" y="4599940"/>
            <a:ext cx="1566000" cy="7904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3385" y="4590415"/>
            <a:ext cx="792000" cy="7920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0560" y="5968365"/>
            <a:ext cx="792000" cy="792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81020" y="5968365"/>
            <a:ext cx="792000" cy="79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851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86549" y="3099923"/>
            <a:ext cx="342770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49672" y="3833152"/>
            <a:ext cx="352292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3526" y="3937899"/>
            <a:ext cx="352292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05944" y="3852197"/>
            <a:ext cx="371334" cy="304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9096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54861" y="2071791"/>
            <a:ext cx="371335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787707" y="2081317"/>
            <a:ext cx="352292" cy="323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2081317"/>
            <a:ext cx="380856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102166" y="2967212"/>
            <a:ext cx="361813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7304" y="2967212"/>
            <a:ext cx="380856" cy="333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87506" y="4048013"/>
            <a:ext cx="647455" cy="30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39042" y="4038472"/>
            <a:ext cx="752191" cy="333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20050" y="4658610"/>
            <a:ext cx="295163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2025-01-14T17:27:56Z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