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23"/>
          <a:stretch>
            <a:fillRect/>
          </a:stretch>
        </p:blipFill>
        <p:spPr>
          <a:xfrm>
            <a:off x="360045" y="2072818"/>
            <a:ext cx="11339830" cy="2712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015" y="4066540"/>
            <a:ext cx="2647315" cy="915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2669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336405" y="1124585"/>
            <a:ext cx="254000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555" y="2133600"/>
            <a:ext cx="10692000" cy="1355071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2474595" y="2225040"/>
            <a:ext cx="590550" cy="43243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403215" y="2204720"/>
            <a:ext cx="801370" cy="53721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9408160" y="2204720"/>
            <a:ext cx="563245" cy="45339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775460" y="2832100"/>
            <a:ext cx="488950" cy="52006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403215" y="2862580"/>
            <a:ext cx="763270" cy="49911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9398000" y="2862580"/>
            <a:ext cx="368935" cy="52006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015" y="4820920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1585" y="4831080"/>
            <a:ext cx="1576299" cy="795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4800" y="4820920"/>
            <a:ext cx="799200" cy="799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7640" y="4820920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5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5485" y="2142490"/>
            <a:ext cx="10962005" cy="275971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703832" y="2852147"/>
            <a:ext cx="1583690" cy="129667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87522" y="2852147"/>
            <a:ext cx="1584325" cy="129667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703832" y="2852147"/>
            <a:ext cx="3312160" cy="129667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032117" y="2852147"/>
            <a:ext cx="3744595" cy="129667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8832342" y="2852147"/>
            <a:ext cx="71755" cy="129667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7032117" y="2852147"/>
            <a:ext cx="3888740" cy="129667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1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96473" y="2817927"/>
            <a:ext cx="1104483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851" y="3419229"/>
            <a:ext cx="1066397" cy="32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6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44836" y="2331916"/>
            <a:ext cx="399899" cy="34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2115" y="3067344"/>
            <a:ext cx="399899" cy="34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8035" y="3067344"/>
            <a:ext cx="399899" cy="34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30125" y="3783669"/>
            <a:ext cx="1428211" cy="34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2025-01-14T08:47:14Z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