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5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0150" y="3081655"/>
            <a:ext cx="2537460" cy="8121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139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50010" y="2114550"/>
            <a:ext cx="41910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11838" y="2262815"/>
            <a:ext cx="399899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92040" y="2124075"/>
            <a:ext cx="400050" cy="405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06196" y="2262815"/>
            <a:ext cx="104735" cy="257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758430" y="2144395"/>
            <a:ext cx="60960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367520" y="2134870"/>
            <a:ext cx="66675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833551" y="2329528"/>
            <a:ext cx="199949" cy="1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9880" y="4446905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0240" y="4446905"/>
            <a:ext cx="799200" cy="7992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5930" y="4446905"/>
            <a:ext cx="799200" cy="7992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950" y="5774690"/>
            <a:ext cx="799200" cy="7992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495" y="5778500"/>
            <a:ext cx="1576299" cy="7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9" grpId="0" bldLvl="0" animBg="1"/>
      <p:bldP spid="10" grpId="0" animBg="1"/>
      <p:bldP spid="11" grpId="0" bldLvl="0" animBg="1"/>
      <p:bldP spid="12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24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88261" y="2195290"/>
            <a:ext cx="1609118" cy="33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44685" y="2195290"/>
            <a:ext cx="733148" cy="33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6901" y="2204812"/>
            <a:ext cx="714105" cy="30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8211" y="2757115"/>
            <a:ext cx="714105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73249" y="2757115"/>
            <a:ext cx="695062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977380" y="2757115"/>
            <a:ext cx="704584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69168" y="3337984"/>
            <a:ext cx="714105" cy="323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63727" y="3337984"/>
            <a:ext cx="714105" cy="31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58337" y="3337984"/>
            <a:ext cx="723627" cy="33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50125" y="3918854"/>
            <a:ext cx="752191" cy="30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435163" y="3928376"/>
            <a:ext cx="723627" cy="295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948816" y="3909331"/>
            <a:ext cx="742670" cy="31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59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73501" y="2207007"/>
            <a:ext cx="371335" cy="31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3526" y="2207007"/>
            <a:ext cx="371335" cy="314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5843" y="2207007"/>
            <a:ext cx="390377" cy="29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95869" y="2207007"/>
            <a:ext cx="390377" cy="29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73400" y="2770089"/>
            <a:ext cx="304685" cy="32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1612" y="2770089"/>
            <a:ext cx="304685" cy="324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7178" y="2789177"/>
            <a:ext cx="380856" cy="29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214911" y="2789177"/>
            <a:ext cx="371335" cy="295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77632" y="3333171"/>
            <a:ext cx="371335" cy="34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24886" y="3333171"/>
            <a:ext cx="1094962" cy="34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567204" y="3342715"/>
            <a:ext cx="1418690" cy="334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546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206649" y="2977200"/>
            <a:ext cx="399899" cy="34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40554" y="3682291"/>
            <a:ext cx="409420" cy="35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97128" y="3682291"/>
            <a:ext cx="399899" cy="352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5492661"/>
            <a:ext cx="4284634" cy="343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