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5675" y="3074035"/>
            <a:ext cx="5588635" cy="7626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1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1985" y="3254375"/>
            <a:ext cx="73914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38360" y="2865120"/>
            <a:ext cx="68580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0875" y="3799840"/>
            <a:ext cx="95694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24060" y="3433445"/>
            <a:ext cx="894715" cy="36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3803" y="3968619"/>
            <a:ext cx="485591" cy="28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87750" y="4464050"/>
            <a:ext cx="43243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520604" y="4464176"/>
            <a:ext cx="399899" cy="3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59175" y="4949190"/>
            <a:ext cx="46101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20690" y="4919980"/>
            <a:ext cx="46609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91355" y="4292600"/>
            <a:ext cx="73914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animBg="1"/>
      <p:bldP spid="9" grpId="0" bldLvl="0" animBg="1"/>
      <p:bldP spid="10" grpId="0" animBg="1"/>
      <p:bldP spid="11" grpId="0" bldLvl="0" animBg="1"/>
      <p:bldP spid="12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768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1626347" y="4729562"/>
            <a:ext cx="685541" cy="32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25994" y="4729562"/>
            <a:ext cx="723627" cy="32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58790" y="4729562"/>
            <a:ext cx="752191" cy="33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596523" y="4729562"/>
            <a:ext cx="742670" cy="33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76970" y="4720590"/>
            <a:ext cx="685800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205138" y="4720036"/>
            <a:ext cx="676020" cy="34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597783" y="5253491"/>
            <a:ext cx="733148" cy="32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045037" y="5272543"/>
            <a:ext cx="714105" cy="2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177833" y="5243965"/>
            <a:ext cx="723627" cy="34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615566" y="5243965"/>
            <a:ext cx="714105" cy="34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738841" y="5263017"/>
            <a:ext cx="733148" cy="28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0176574" y="5263017"/>
            <a:ext cx="742670" cy="304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2355" y="2440940"/>
            <a:ext cx="799200" cy="79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3770" y="2440940"/>
            <a:ext cx="799200" cy="7992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5315" y="2449830"/>
            <a:ext cx="1573200" cy="79403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0095" y="2439670"/>
            <a:ext cx="799200" cy="7992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2215" y="2439670"/>
            <a:ext cx="799200" cy="79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bldLvl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54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87103" y="3181780"/>
            <a:ext cx="704584" cy="286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81309" y="3153129"/>
            <a:ext cx="1161612" cy="343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2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8060" y="2693282"/>
            <a:ext cx="342770" cy="32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20403" y="2693282"/>
            <a:ext cx="352292" cy="32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62267" y="2683741"/>
            <a:ext cx="342769" cy="33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06297" y="3198944"/>
            <a:ext cx="399899" cy="34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15113" y="4248432"/>
            <a:ext cx="399899" cy="34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05188" y="4782716"/>
            <a:ext cx="1599596" cy="32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8942" y="5297919"/>
            <a:ext cx="8759697" cy="34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