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20"/>
          <a:stretch>
            <a:fillRect/>
          </a:stretch>
        </p:blipFill>
        <p:spPr>
          <a:xfrm>
            <a:off x="426085" y="2866568"/>
            <a:ext cx="11339830" cy="1124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3221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75105"/>
            <a:ext cx="11340000" cy="55606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48513" y="2355801"/>
            <a:ext cx="399899" cy="342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81561" y="2917584"/>
            <a:ext cx="1056876" cy="314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97581" y="3460323"/>
            <a:ext cx="695062" cy="30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81057" y="3984019"/>
            <a:ext cx="457027" cy="304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83476" y="4517237"/>
            <a:ext cx="380856" cy="295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30327" y="4517237"/>
            <a:ext cx="676020" cy="333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034508" y="5040933"/>
            <a:ext cx="399899" cy="342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71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35" y="1543685"/>
            <a:ext cx="463550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00352" y="2262868"/>
            <a:ext cx="399899" cy="343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00352" y="2977686"/>
            <a:ext cx="399899" cy="343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40151" y="4845743"/>
            <a:ext cx="1961410" cy="343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06095" y="4845743"/>
            <a:ext cx="1066397" cy="343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54458" y="5732117"/>
            <a:ext cx="1961410" cy="32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20403" y="5741647"/>
            <a:ext cx="1066397" cy="304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333368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29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9650" y="2853055"/>
            <a:ext cx="1460500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955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1405" y="1988820"/>
            <a:ext cx="1397000" cy="90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79650" y="4495165"/>
            <a:ext cx="1482725" cy="8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9674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805239" y="4465862"/>
            <a:ext cx="409420" cy="3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02115" y="6163072"/>
            <a:ext cx="1628161" cy="324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19899" y="6163072"/>
            <a:ext cx="2170881" cy="314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844675"/>
            <a:ext cx="9663430" cy="2491105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>
            <a:off x="1271397" y="2276837"/>
            <a:ext cx="2520315" cy="129603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1271397" y="2276837"/>
            <a:ext cx="2561590" cy="129603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456172" y="2276837"/>
            <a:ext cx="2808605" cy="129603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6527927" y="2348592"/>
            <a:ext cx="2710180" cy="122428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2025-01-14T12:26:47Z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