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3"/>
    <p:sldId id="324" r:id="rId4"/>
    <p:sldId id="335" r:id="rId5"/>
    <p:sldId id="336" r:id="rId6"/>
    <p:sldId id="337" r:id="rId7"/>
    <p:sldId id="338" r:id="rId8"/>
    <p:sldId id="339" r:id="rId9"/>
    <p:sldId id="340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000" y="2875512"/>
            <a:ext cx="11340000" cy="110697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830" y="1268730"/>
            <a:ext cx="11340000" cy="53959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43255"/>
          <a:stretch>
            <a:fillRect/>
          </a:stretch>
        </p:blipFill>
        <p:spPr>
          <a:xfrm>
            <a:off x="263525" y="1287780"/>
            <a:ext cx="11339830" cy="34563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184515" y="2708910"/>
            <a:ext cx="56007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815965" y="3265170"/>
            <a:ext cx="56007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799965" y="3761105"/>
            <a:ext cx="56007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59985" y="4294505"/>
            <a:ext cx="56007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1269365"/>
            <a:ext cx="11340000" cy="5182383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 bwMode="white">
          <a:xfrm>
            <a:off x="1113790" y="3429000"/>
            <a:ext cx="56007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3863975" y="3429000"/>
            <a:ext cx="56007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42405" y="3422015"/>
            <a:ext cx="56007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6405" y="3422015"/>
            <a:ext cx="56007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705" y="4970780"/>
            <a:ext cx="132397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4020" y="4955540"/>
            <a:ext cx="358838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59560" y="6000115"/>
            <a:ext cx="1826260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55820" y="5998210"/>
            <a:ext cx="67627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602095" y="5984240"/>
            <a:ext cx="818515" cy="3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15" y="1341120"/>
            <a:ext cx="11340000" cy="143552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915" y="2949575"/>
            <a:ext cx="11340000" cy="28850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1293495"/>
            <a:ext cx="11340000" cy="49215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875" y="1269365"/>
            <a:ext cx="11340000" cy="41159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1307465"/>
            <a:ext cx="11340000" cy="4350977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7536180" y="1341120"/>
            <a:ext cx="43434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320280" y="2420620"/>
            <a:ext cx="57658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416540" y="2493010"/>
            <a:ext cx="50038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59150" y="2997200"/>
            <a:ext cx="57658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64425" y="4077335"/>
            <a:ext cx="576580" cy="501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67</cp:revision>
  <dcterms:created xsi:type="dcterms:W3CDTF">2015-09-16T06:44:00Z</dcterms:created>
  <dcterms:modified xsi:type="dcterms:W3CDTF">2025-01-14T12:59:30Z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