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3" r:id="rId3"/>
    <p:sldId id="332" r:id="rId4"/>
    <p:sldId id="331" r:id="rId5"/>
    <p:sldId id="330" r:id="rId6"/>
    <p:sldId id="329" r:id="rId7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0" d="100"/>
          <a:sy n="90" d="100"/>
        </p:scale>
        <p:origin x="40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09925" y="3181350"/>
            <a:ext cx="5772150" cy="4953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570" y="1341120"/>
            <a:ext cx="10915650" cy="51054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180" y="1268730"/>
            <a:ext cx="11049000" cy="52070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0860" y="1292225"/>
            <a:ext cx="10947400" cy="2324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0860" y="3852545"/>
            <a:ext cx="9645650" cy="4762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0860" y="4565015"/>
            <a:ext cx="10915650" cy="14287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783632" y="3852546"/>
            <a:ext cx="576064" cy="4061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136432" y="3835613"/>
            <a:ext cx="576064" cy="4061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76868" y="5503546"/>
            <a:ext cx="10049932" cy="4146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5075" y="689610"/>
            <a:ext cx="9067800" cy="2387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1365" y="3178810"/>
            <a:ext cx="2749550" cy="8191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58105" y="3518535"/>
            <a:ext cx="5607050" cy="28511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626566" y="736812"/>
            <a:ext cx="576064" cy="4315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4910" y="892175"/>
            <a:ext cx="10401300" cy="5226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23532" y="2785746"/>
            <a:ext cx="9558867" cy="4061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85332" y="3734012"/>
            <a:ext cx="10430935" cy="4061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36132" y="4673813"/>
            <a:ext cx="10371668" cy="4146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19200" y="5622080"/>
            <a:ext cx="1803400" cy="4061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汉仪雅酷黑简</vt:lpstr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66</cp:revision>
  <dcterms:created xsi:type="dcterms:W3CDTF">2015-09-16T06:44:00Z</dcterms:created>
  <dcterms:modified xsi:type="dcterms:W3CDTF">2025-01-11T08:44:23Z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