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2841507"/>
            <a:ext cx="11340000" cy="11749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371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9821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19294" y="3523925"/>
            <a:ext cx="352291" cy="334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4707289"/>
            <a:ext cx="238035" cy="20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73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16675" y="2406539"/>
            <a:ext cx="1456775" cy="32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38387" y="2959662"/>
            <a:ext cx="1075919" cy="324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59748" y="3531859"/>
            <a:ext cx="295163" cy="314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73904" y="4094518"/>
            <a:ext cx="1409168" cy="30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91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49420" y="2881724"/>
            <a:ext cx="399899" cy="3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19294" y="2881724"/>
            <a:ext cx="399899" cy="3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97178" y="3443825"/>
            <a:ext cx="399899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976624" y="3443825"/>
            <a:ext cx="409420" cy="342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4433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3"/>
          <a:stretch>
            <a:fillRect/>
          </a:stretch>
        </p:blipFill>
        <p:spPr>
          <a:xfrm>
            <a:off x="360045" y="3589935"/>
            <a:ext cx="11339830" cy="226476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6187103" y="3958938"/>
            <a:ext cx="2408916" cy="33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1813" y="4711411"/>
            <a:ext cx="3199193" cy="333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280" y="1224280"/>
            <a:ext cx="11501755" cy="2295525"/>
          </a:xfrm>
          <a:prstGeom prst="rect">
            <a:avLst/>
          </a:prstGeom>
        </p:spPr>
      </p:pic>
      <p:sp>
        <p:nvSpPr>
          <p:cNvPr id="34" name="椭圆 33"/>
          <p:cNvSpPr/>
          <p:nvPr/>
        </p:nvSpPr>
        <p:spPr>
          <a:xfrm>
            <a:off x="1919605" y="1526540"/>
            <a:ext cx="478155" cy="45910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511675" y="1557020"/>
            <a:ext cx="478155" cy="45910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19300" y="2298065"/>
            <a:ext cx="478155" cy="45910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2365375" y="3063240"/>
            <a:ext cx="478155" cy="459105"/>
          </a:xfrm>
          <a:prstGeom prst="ellipse">
            <a:avLst/>
          </a:prstGeom>
          <a:noFill/>
          <a:ln w="12700">
            <a:solidFill>
              <a:srgbClr val="26BAF0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34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671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59445" y="1328892"/>
            <a:ext cx="238035" cy="26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707" y="1328892"/>
            <a:ext cx="238035" cy="26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778438" y="3140679"/>
            <a:ext cx="676020" cy="33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39445" y="3121607"/>
            <a:ext cx="742670" cy="352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909974" y="3150214"/>
            <a:ext cx="742670" cy="28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49985" y="4961890"/>
            <a:ext cx="7749540" cy="343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62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8942" y="2643794"/>
            <a:ext cx="875969" cy="32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244483" y="2653323"/>
            <a:ext cx="733148" cy="29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3101178"/>
            <a:ext cx="1209219" cy="323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3047" y="3558561"/>
            <a:ext cx="8407405" cy="343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95617" y="4015945"/>
            <a:ext cx="1542468" cy="33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96045" y="4492625"/>
            <a:ext cx="25552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2025-01-14T12:42:50Z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