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BAF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0" y="3074035"/>
            <a:ext cx="3391535" cy="8775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72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10368280" cy="281622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442" y="2852782"/>
            <a:ext cx="2232660" cy="14401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791712" y="2852782"/>
            <a:ext cx="2304415" cy="14401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559687" y="2852782"/>
            <a:ext cx="4464685" cy="14401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256397" y="2852782"/>
            <a:ext cx="2160270" cy="14401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184642" y="2852782"/>
            <a:ext cx="2303780" cy="14401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16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776926" y="5272358"/>
            <a:ext cx="399899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1790" y="2564765"/>
            <a:ext cx="1566000" cy="7904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2536825"/>
            <a:ext cx="828040" cy="8280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30" y="3942715"/>
            <a:ext cx="792000" cy="792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0260" y="3946525"/>
            <a:ext cx="793115" cy="79311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3145" y="3946525"/>
            <a:ext cx="793115" cy="793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05" y="1224280"/>
            <a:ext cx="10943590" cy="5511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3480" y="2935605"/>
            <a:ext cx="6337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6635" y="2917190"/>
            <a:ext cx="36766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2310" y="2917190"/>
            <a:ext cx="22034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8855" y="4453890"/>
            <a:ext cx="358140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7700" y="4453890"/>
            <a:ext cx="34925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295" y="4435475"/>
            <a:ext cx="680085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32455" y="5970905"/>
            <a:ext cx="141478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48730" y="6027420"/>
            <a:ext cx="3397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947660" y="6027420"/>
            <a:ext cx="130492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74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92443" y="1290869"/>
            <a:ext cx="1304433" cy="32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05491" y="1290869"/>
            <a:ext cx="390377" cy="33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5491" y="1911797"/>
            <a:ext cx="380856" cy="32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