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4" r:id="rId4"/>
    <p:sldId id="343" r:id="rId5"/>
    <p:sldId id="342" r:id="rId6"/>
    <p:sldId id="341" r:id="rId7"/>
    <p:sldId id="339" r:id="rId8"/>
    <p:sldId id="338" r:id="rId9"/>
    <p:sldId id="337" r:id="rId10"/>
    <p:sldId id="336" r:id="rId11"/>
    <p:sldId id="335" r:id="rId12"/>
    <p:sldId id="333" r:id="rId13"/>
    <p:sldId id="332" r:id="rId14"/>
    <p:sldId id="331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" r="56400" b="65717"/>
          <a:stretch>
            <a:fillRect/>
          </a:stretch>
        </p:blipFill>
        <p:spPr>
          <a:xfrm>
            <a:off x="3623945" y="3105785"/>
            <a:ext cx="5483225" cy="717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12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64715" y="2861945"/>
            <a:ext cx="54737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692" y="3024715"/>
            <a:ext cx="2266095" cy="352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730" y="3002915"/>
            <a:ext cx="17589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1085" y="3779520"/>
            <a:ext cx="77152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7240" y="3779520"/>
            <a:ext cx="162687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35800" y="3870960"/>
            <a:ext cx="28003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40" y="4501235"/>
            <a:ext cx="11340000" cy="1243016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68745" y="5227921"/>
            <a:ext cx="4322720" cy="363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027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2891560"/>
            <a:ext cx="418942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272" y="2891560"/>
            <a:ext cx="428463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2745" y="3510939"/>
            <a:ext cx="418942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7128" y="3510939"/>
            <a:ext cx="418942" cy="371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68413" y="4759227"/>
            <a:ext cx="418942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91032" y="4759227"/>
            <a:ext cx="418942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06700" y="5378606"/>
            <a:ext cx="418942" cy="362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744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290" y="1331595"/>
            <a:ext cx="1670400" cy="846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3205" y="1331595"/>
            <a:ext cx="1670400" cy="8463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1331595"/>
            <a:ext cx="1670400" cy="8463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645" y="2411730"/>
            <a:ext cx="1670400" cy="84634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680" y="2402205"/>
            <a:ext cx="849600" cy="8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000" y="1268730"/>
            <a:ext cx="11340000" cy="47477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3933190"/>
            <a:ext cx="1798320" cy="1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5858510"/>
            <a:ext cx="1798320" cy="1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100" y="1306830"/>
            <a:ext cx="10705465" cy="261747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11860" y="2023110"/>
            <a:ext cx="1798320" cy="1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5370" y="2968625"/>
            <a:ext cx="1798320" cy="18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06700" y="1395496"/>
            <a:ext cx="238035" cy="2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74875"/>
            <a:ext cx="11340000" cy="366271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597027" y="2609325"/>
            <a:ext cx="723627" cy="305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24735" y="2590249"/>
            <a:ext cx="695062" cy="35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7884" y="4431145"/>
            <a:ext cx="1875717" cy="35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0680" y="4431145"/>
            <a:ext cx="7712342" cy="35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6070" y="5051136"/>
            <a:ext cx="4884483" cy="352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04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52575"/>
            <a:ext cx="11340000" cy="50153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297940"/>
            <a:ext cx="10659110" cy="4969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3916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41120"/>
            <a:ext cx="10710545" cy="334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86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985" y="2618105"/>
            <a:ext cx="123126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40145" y="2618105"/>
            <a:ext cx="123126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64650" y="2599055"/>
            <a:ext cx="123126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3199765"/>
            <a:ext cx="123126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5625" y="3199765"/>
            <a:ext cx="123126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4740" y="3203575"/>
            <a:ext cx="123126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57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2800" y="2588895"/>
            <a:ext cx="849600" cy="84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5615" y="2588895"/>
            <a:ext cx="849600" cy="8496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9790" y="2588895"/>
            <a:ext cx="849600" cy="849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4039235"/>
            <a:ext cx="849600" cy="849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8030" y="4039235"/>
            <a:ext cx="849600" cy="849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8005" y="4048760"/>
            <a:ext cx="849600" cy="849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44560" y="4034155"/>
            <a:ext cx="849600" cy="849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51975" y="4029710"/>
            <a:ext cx="849600" cy="8496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4310" y="4029710"/>
            <a:ext cx="849600" cy="8496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5488940"/>
            <a:ext cx="849600" cy="8496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885" y="5479415"/>
            <a:ext cx="849600" cy="8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241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20615" y="2410460"/>
            <a:ext cx="700405" cy="384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320" y="2338705"/>
            <a:ext cx="657225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68463" y="3214645"/>
            <a:ext cx="380856" cy="36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7556" y="3214645"/>
            <a:ext cx="418942" cy="34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0755" y="4052812"/>
            <a:ext cx="437984" cy="28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38891" y="4052812"/>
            <a:ext cx="647455" cy="285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68564" y="4833831"/>
            <a:ext cx="418942" cy="333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86700" y="4833831"/>
            <a:ext cx="409420" cy="342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8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82418" y="2300788"/>
            <a:ext cx="180906" cy="304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95365" y="2281730"/>
            <a:ext cx="409420" cy="33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6397" y="2882063"/>
            <a:ext cx="342770" cy="34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05843" y="3472867"/>
            <a:ext cx="799798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40" y="4576800"/>
            <a:ext cx="11340000" cy="64890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100987" y="4700855"/>
            <a:ext cx="704584" cy="372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71768" y="4719941"/>
            <a:ext cx="523678" cy="2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01460" y="3378087"/>
            <a:ext cx="418942" cy="37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3997626"/>
            <a:ext cx="418942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2745" y="4617165"/>
            <a:ext cx="418942" cy="362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185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4246680"/>
            <a:ext cx="418942" cy="36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30528" y="4246680"/>
            <a:ext cx="418942" cy="36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7481" y="4246680"/>
            <a:ext cx="418942" cy="36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43425" y="4246680"/>
            <a:ext cx="418942" cy="36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100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2770" y="3300605"/>
            <a:ext cx="418942" cy="37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49722" y="3300605"/>
            <a:ext cx="418942" cy="37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96675" y="3300605"/>
            <a:ext cx="418942" cy="37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105" y="3300605"/>
            <a:ext cx="428463" cy="371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3095996"/>
            <a:ext cx="304685" cy="26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3067343"/>
            <a:ext cx="399899" cy="315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493" y="3048241"/>
            <a:ext cx="380856" cy="34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57481" y="3076894"/>
            <a:ext cx="304685" cy="26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1460" y="3569970"/>
            <a:ext cx="43053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2342" y="3659505"/>
            <a:ext cx="399899" cy="33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10680" y="3678607"/>
            <a:ext cx="380856" cy="29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76624" y="3707260"/>
            <a:ext cx="314206" cy="248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2025-01-14T17:23:21Z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