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9525" y="3076575"/>
            <a:ext cx="4928235" cy="7626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85"/>
          <a:stretch>
            <a:fillRect/>
          </a:stretch>
        </p:blipFill>
        <p:spPr>
          <a:xfrm>
            <a:off x="360045" y="4017645"/>
            <a:ext cx="11339830" cy="10871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673860" y="4126230"/>
            <a:ext cx="56197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4925" y="3991610"/>
            <a:ext cx="400050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63080" y="4018915"/>
            <a:ext cx="82169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3680" y="4017645"/>
            <a:ext cx="77470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64335" y="4605020"/>
            <a:ext cx="49720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663950" y="4584700"/>
            <a:ext cx="574040" cy="424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8835" y="2867025"/>
            <a:ext cx="10859135" cy="1062355"/>
          </a:xfrm>
          <a:prstGeom prst="rect">
            <a:avLst/>
          </a:prstGeom>
        </p:spPr>
      </p:pic>
      <p:pic>
        <p:nvPicPr>
          <p:cNvPr id="1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877"/>
          <a:stretch>
            <a:fillRect/>
          </a:stretch>
        </p:blipFill>
        <p:spPr>
          <a:xfrm>
            <a:off x="360045" y="1224280"/>
            <a:ext cx="11339830" cy="1595755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5015865" y="2924810"/>
            <a:ext cx="662940" cy="47498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1055370" y="3439160"/>
            <a:ext cx="793750" cy="43053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321810" y="3408680"/>
            <a:ext cx="471805" cy="500380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4" grpId="0" bldLvl="0" animBg="1"/>
      <p:bldP spid="33" grpId="0" bldLvl="0" animBg="1"/>
      <p:bldP spid="16" grpId="0" bldLvl="0" animBg="1"/>
      <p:bldP spid="1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833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495" y="2451100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960" y="2451100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0330" y="2444750"/>
            <a:ext cx="1576299" cy="7956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6705" y="2444750"/>
            <a:ext cx="799200" cy="799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315" y="3738245"/>
            <a:ext cx="799200" cy="799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2750" y="3738245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67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43727" y="2446528"/>
            <a:ext cx="1628161" cy="33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72292" y="2990936"/>
            <a:ext cx="666498" cy="305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81813" y="3506690"/>
            <a:ext cx="695062" cy="32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835" y="2134235"/>
            <a:ext cx="6480000" cy="2008049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415542" y="2582907"/>
            <a:ext cx="1656080" cy="120586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143377" y="2582907"/>
            <a:ext cx="1656080" cy="120586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943602" y="2564492"/>
            <a:ext cx="1728470" cy="12242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415542" y="2564492"/>
            <a:ext cx="5328285" cy="12242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720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49471" y="3109981"/>
            <a:ext cx="399899" cy="35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67556" y="3109981"/>
            <a:ext cx="399899" cy="34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5340" y="3643390"/>
            <a:ext cx="399899" cy="34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6297" y="3643390"/>
            <a:ext cx="399899" cy="34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05440" y="5176941"/>
            <a:ext cx="399899" cy="34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93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25994" y="2159423"/>
            <a:ext cx="4665492" cy="34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2025-01-14T17:32:32Z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