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35"/>
          <a:stretch>
            <a:fillRect/>
          </a:stretch>
        </p:blipFill>
        <p:spPr>
          <a:xfrm>
            <a:off x="426085" y="2866568"/>
            <a:ext cx="11339830" cy="1124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60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73652" y="2883083"/>
            <a:ext cx="399899" cy="34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81511" y="2883083"/>
            <a:ext cx="409420" cy="34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35314" y="3426576"/>
            <a:ext cx="399899" cy="34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20050" y="3426576"/>
            <a:ext cx="399899" cy="34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00251" y="3426576"/>
            <a:ext cx="399899" cy="34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722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196876" y="3979936"/>
            <a:ext cx="399899" cy="34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01914" y="4513959"/>
            <a:ext cx="1628161" cy="324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96523" y="4513959"/>
            <a:ext cx="752191" cy="324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916555"/>
            <a:ext cx="8320405" cy="103378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9740" y="2997200"/>
            <a:ext cx="324000" cy="35683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0370" y="2997200"/>
            <a:ext cx="324000" cy="35683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5550" y="3500755"/>
            <a:ext cx="324000" cy="3568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48855" y="3500755"/>
            <a:ext cx="324000" cy="3568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8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92493" y="4245669"/>
            <a:ext cx="1428211" cy="32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11536" y="4750870"/>
            <a:ext cx="1066397" cy="3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0251" y="4760402"/>
            <a:ext cx="1428212" cy="32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14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73501" y="1912597"/>
            <a:ext cx="1456775" cy="32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11586" y="2438609"/>
            <a:ext cx="1075919" cy="296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0352" y="2429045"/>
            <a:ext cx="1456775" cy="32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20" y="1224280"/>
            <a:ext cx="10932160" cy="5453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84800" y="3152140"/>
            <a:ext cx="209550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21915" y="4005580"/>
            <a:ext cx="128270" cy="10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9550" y="4033520"/>
            <a:ext cx="137795" cy="9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75070" y="4565650"/>
            <a:ext cx="259080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16125" y="4703445"/>
            <a:ext cx="128270" cy="10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080" y="5086350"/>
            <a:ext cx="9827895" cy="1583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2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7405" y="2149623"/>
            <a:ext cx="1780503" cy="32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11486" y="2684003"/>
            <a:ext cx="2466045" cy="34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06901" y="3247011"/>
            <a:ext cx="1790025" cy="32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338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471989" y="4283078"/>
            <a:ext cx="409420" cy="343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96480" y="5311140"/>
            <a:ext cx="72390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2061210"/>
            <a:ext cx="8968105" cy="1595755"/>
          </a:xfrm>
          <a:prstGeom prst="rect">
            <a:avLst/>
          </a:prstGeom>
        </p:spPr>
      </p:pic>
      <p:sp>
        <p:nvSpPr>
          <p:cNvPr id="34" name="椭圆 33"/>
          <p:cNvSpPr/>
          <p:nvPr/>
        </p:nvSpPr>
        <p:spPr>
          <a:xfrm>
            <a:off x="1508760" y="2277110"/>
            <a:ext cx="1342390" cy="1271905"/>
          </a:xfrm>
          <a:prstGeom prst="ellipse">
            <a:avLst/>
          </a:prstGeom>
          <a:noFill/>
          <a:ln w="1270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359785" y="2277110"/>
            <a:ext cx="1342390" cy="1271905"/>
          </a:xfrm>
          <a:prstGeom prst="ellipse">
            <a:avLst/>
          </a:prstGeom>
          <a:noFill/>
          <a:ln w="1270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077960" y="2205355"/>
            <a:ext cx="1453515" cy="1451610"/>
          </a:xfrm>
          <a:prstGeom prst="ellipse">
            <a:avLst/>
          </a:prstGeom>
          <a:noFill/>
          <a:ln w="1270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  <p:bldP spid="34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0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58539" y="2168756"/>
            <a:ext cx="1285390" cy="32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8942" y="2187842"/>
            <a:ext cx="333249" cy="286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57682" y="2168756"/>
            <a:ext cx="390377" cy="32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06246" y="2731793"/>
            <a:ext cx="371335" cy="30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44030" y="2722250"/>
            <a:ext cx="390377" cy="30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91335" y="2722250"/>
            <a:ext cx="399899" cy="32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87204" y="3266201"/>
            <a:ext cx="380856" cy="314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53551" y="3256658"/>
            <a:ext cx="380856" cy="32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00856" y="3275744"/>
            <a:ext cx="380856" cy="286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14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82871" y="4847322"/>
            <a:ext cx="409420" cy="343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637155"/>
            <a:ext cx="9753600" cy="2072005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1415542" y="3068682"/>
            <a:ext cx="5688330" cy="12242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367657" y="3068682"/>
            <a:ext cx="5544820" cy="12242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4511802" y="3068682"/>
            <a:ext cx="2592070" cy="12242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559687" y="3068682"/>
            <a:ext cx="8568690" cy="129667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66</cp:revision>
  <dcterms:created xsi:type="dcterms:W3CDTF">2015-09-16T06:44:00Z</dcterms:created>
  <dcterms:modified xsi:type="dcterms:W3CDTF">2025-01-14T11:26:32Z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