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24" r:id="rId3"/>
    <p:sldId id="327" r:id="rId4"/>
    <p:sldId id="326" r:id="rId5"/>
    <p:sldId id="325" r:id="rId6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091"/>
          <a:stretch>
            <a:fillRect/>
          </a:stretch>
        </p:blipFill>
        <p:spPr>
          <a:xfrm>
            <a:off x="426085" y="2110600"/>
            <a:ext cx="11339830" cy="26368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08160" y="4076700"/>
            <a:ext cx="2463165" cy="859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819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78589" y="2081317"/>
            <a:ext cx="304685" cy="247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77581" y="2081317"/>
            <a:ext cx="295163" cy="247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19546" y="2043214"/>
            <a:ext cx="342770" cy="3334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283324" y="2519502"/>
            <a:ext cx="304685" cy="247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730075" y="2481399"/>
            <a:ext cx="352292" cy="3334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214659" y="2519502"/>
            <a:ext cx="304685" cy="247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408160" y="965200"/>
            <a:ext cx="2449195" cy="588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0605" y="3970020"/>
            <a:ext cx="799200" cy="7992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68620" y="3970020"/>
            <a:ext cx="799200" cy="79920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14280" y="3977005"/>
            <a:ext cx="799200" cy="79920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7790" y="5177790"/>
            <a:ext cx="799200" cy="799200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45075" y="5177790"/>
            <a:ext cx="1576299" cy="795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4151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110428" y="2234209"/>
            <a:ext cx="733148" cy="3240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310125" y="2243739"/>
            <a:ext cx="733148" cy="3144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519345" y="2243739"/>
            <a:ext cx="742670" cy="3144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102418" y="3149116"/>
            <a:ext cx="742670" cy="3240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321158" y="3149116"/>
            <a:ext cx="733148" cy="3240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549420" y="3149116"/>
            <a:ext cx="742670" cy="3240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473501" y="4988460"/>
            <a:ext cx="2285138" cy="3240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40755" y="5855716"/>
            <a:ext cx="3427707" cy="333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627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683885" y="3345815"/>
            <a:ext cx="6031865" cy="83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01662" y="5038538"/>
            <a:ext cx="4646448" cy="343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35280" y="4077335"/>
            <a:ext cx="9222105" cy="83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079875" y="4160520"/>
            <a:ext cx="462915" cy="344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2" grpId="0" bldLvl="0" animBg="1"/>
      <p:bldP spid="7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65</cp:revision>
  <dcterms:created xsi:type="dcterms:W3CDTF">2015-09-16T06:44:00Z</dcterms:created>
  <dcterms:modified xsi:type="dcterms:W3CDTF">2025-01-14T12:29:59Z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