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84065" y="3136265"/>
            <a:ext cx="3191510" cy="7658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216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2911475" y="3081020"/>
            <a:ext cx="894715" cy="419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9294" y="3147937"/>
            <a:ext cx="295164" cy="28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71687" y="3147937"/>
            <a:ext cx="409420" cy="28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50185" y="4566285"/>
            <a:ext cx="52387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53702" y="4690897"/>
            <a:ext cx="790277" cy="33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43173" y="4681373"/>
            <a:ext cx="495113" cy="276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bldLvl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665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725" y="2462530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3675" y="2462530"/>
            <a:ext cx="799200" cy="7992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8220" y="2462530"/>
            <a:ext cx="799200" cy="799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725" y="3789045"/>
            <a:ext cx="799200" cy="79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965" y="1080770"/>
            <a:ext cx="10974070" cy="5619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0455" y="3488690"/>
            <a:ext cx="38671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3815" y="3488690"/>
            <a:ext cx="38671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5590" y="3488690"/>
            <a:ext cx="38671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00060" y="3488690"/>
            <a:ext cx="38671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912745" y="4116070"/>
            <a:ext cx="38671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94910" y="5213985"/>
            <a:ext cx="386715" cy="33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61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3112007"/>
            <a:ext cx="399899" cy="34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3677" y="3112007"/>
            <a:ext cx="399899" cy="34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67657" y="3112007"/>
            <a:ext cx="399899" cy="34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95566" y="3102472"/>
            <a:ext cx="409420" cy="352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