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0" y="3171825"/>
            <a:ext cx="65786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724025"/>
            <a:ext cx="10947400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37863" y="1730863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68263" y="1730863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90663" y="1721627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30663" y="1721627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2445" y="1721627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91317" y="2423591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44626" y="2423591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36480" y="2414355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33717" y="2414355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116045" y="3162500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31463" y="3873701"/>
            <a:ext cx="9639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2422525"/>
            <a:ext cx="10420350" cy="2012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7572" y="3882935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86008" y="3873699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80699" y="3864462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10735" y="3873698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4517" y="3855226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1499" y="3836753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69935" y="3864462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44553" y="3882935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9925" y="1329690"/>
            <a:ext cx="108521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35027" y="343959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3573" y="351348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29064" y="354119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99973" y="3495008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53500" y="4132317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87463" y="4104608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12190" y="4113845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72263" y="4132317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98082" y="4704971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76628" y="4714207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92118" y="4723444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98372" y="4714208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35027" y="5333044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68990" y="5342281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477645"/>
            <a:ext cx="10420350" cy="525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661035"/>
            <a:ext cx="4533900" cy="755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0082" y="2026427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6663" y="2035663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907900" y="2035663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39900" y="2017191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68700" y="2054136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146227" y="326410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4191" y="3310282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80046" y="3374937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962664" y="3337992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127755" y="390141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873427" y="3938355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216990" y="3938355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999608" y="3947591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765063" y="5065190"/>
            <a:ext cx="15735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219463" y="5055954"/>
            <a:ext cx="1573555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314954" y="6275155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404845" y="6293628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624045" y="631210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570445" y="6284391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706517" y="6265918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9824117" y="6284391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515" y="1241425"/>
            <a:ext cx="10687050" cy="5334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4432" y="2662526"/>
            <a:ext cx="1790700" cy="904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996" y="2644054"/>
            <a:ext cx="179070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978" y="2634817"/>
            <a:ext cx="1790700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487" y="2625580"/>
            <a:ext cx="1790700" cy="904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1233" y="2625580"/>
            <a:ext cx="1790700" cy="904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9015" y="4168053"/>
            <a:ext cx="1790700" cy="904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4761" y="4158817"/>
            <a:ext cx="1790700" cy="904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9743" y="4158818"/>
            <a:ext cx="1790700" cy="904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488" y="4168053"/>
            <a:ext cx="1790700" cy="904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01234" y="4149580"/>
            <a:ext cx="1790700" cy="9048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779" y="5682816"/>
            <a:ext cx="1790700" cy="9048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997" y="5664343"/>
            <a:ext cx="1790700" cy="904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979" y="5655107"/>
            <a:ext cx="1790700" cy="9048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4724" y="5655107"/>
            <a:ext cx="1790700" cy="9048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576" y="5669107"/>
            <a:ext cx="2586439" cy="9071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5065" y="699135"/>
            <a:ext cx="10718800" cy="573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6008" y="2321990"/>
            <a:ext cx="87159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01309" y="2358935"/>
            <a:ext cx="103447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30590" y="3042426"/>
            <a:ext cx="87159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79462" y="3042426"/>
            <a:ext cx="87159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44699" y="1693917"/>
            <a:ext cx="87159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65863" y="1712389"/>
            <a:ext cx="87159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26227" y="2368171"/>
            <a:ext cx="87159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12045" y="2358935"/>
            <a:ext cx="87159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44699" y="3023953"/>
            <a:ext cx="87159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147390" y="3060898"/>
            <a:ext cx="87159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79972" y="4612608"/>
            <a:ext cx="1943009" cy="1778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80409" y="4668026"/>
            <a:ext cx="1970718" cy="1778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6670" y="661035"/>
            <a:ext cx="5791200" cy="3479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6670" y="4283710"/>
            <a:ext cx="9677400" cy="1930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73209" y="2257335"/>
            <a:ext cx="1490427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70228" y="2257335"/>
            <a:ext cx="1305700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66300" y="3559662"/>
            <a:ext cx="3319227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83755" y="4963589"/>
            <a:ext cx="3254572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82154" y="5674789"/>
            <a:ext cx="3827227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911350"/>
            <a:ext cx="10896600" cy="303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56045" y="2913118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11681" y="293159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04117" y="3652027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0928350" cy="544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977500" y="191559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03995" y="1906270"/>
            <a:ext cx="612775" cy="4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5" name="矩形 4"/>
          <p:cNvSpPr/>
          <p:nvPr/>
        </p:nvSpPr>
        <p:spPr>
          <a:xfrm>
            <a:off x="4799536" y="4086135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6025" y="4049395"/>
            <a:ext cx="612775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66300" y="4778863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7173" y="4788099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  <p:bldP spid="5" grpId="0" animBg="1"/>
      <p:bldP spid="6" grpId="0" bldLvl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2025-01-13T02:58:01Z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