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0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961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67304" y="2427089"/>
            <a:ext cx="352292" cy="33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3267342"/>
            <a:ext cx="352292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410" y="3267342"/>
            <a:ext cx="352292" cy="334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167304" y="4107595"/>
            <a:ext cx="342770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40"/>
          <a:stretch>
            <a:fillRect/>
          </a:stretch>
        </p:blipFill>
        <p:spPr>
          <a:xfrm>
            <a:off x="360045" y="1224280"/>
            <a:ext cx="11339830" cy="9083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1180" y="2204720"/>
            <a:ext cx="10908000" cy="3956530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180" y="2204720"/>
            <a:ext cx="10956290" cy="395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162312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1987550"/>
            <a:ext cx="10872000" cy="15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2025-01-14T17:58:07Z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