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91"/>
          <a:stretch>
            <a:fillRect/>
          </a:stretch>
        </p:blipFill>
        <p:spPr>
          <a:xfrm>
            <a:off x="426085" y="2110600"/>
            <a:ext cx="11339830" cy="263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015" y="4076700"/>
            <a:ext cx="2669540" cy="855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4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67758" y="1586246"/>
            <a:ext cx="409420" cy="352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36405" y="1052195"/>
            <a:ext cx="252412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9970" y="4560570"/>
            <a:ext cx="799200" cy="799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300" y="4560570"/>
            <a:ext cx="799200" cy="7992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2630" y="4570730"/>
            <a:ext cx="1576299" cy="7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9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06347" y="2128710"/>
            <a:ext cx="761712" cy="276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4408" y="2652490"/>
            <a:ext cx="266599" cy="276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16473" y="3128654"/>
            <a:ext cx="1637682" cy="323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2795" y="5090448"/>
            <a:ext cx="399899" cy="34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53551" y="5090448"/>
            <a:ext cx="399899" cy="34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43476" y="5090448"/>
            <a:ext cx="399899" cy="342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912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21460" y="2606511"/>
            <a:ext cx="1818589" cy="34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8312" y="2625580"/>
            <a:ext cx="1094962" cy="31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02317" y="3149980"/>
            <a:ext cx="342770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40050" y="3140446"/>
            <a:ext cx="628413" cy="31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91939" y="3130911"/>
            <a:ext cx="1390125" cy="31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54458" y="3626708"/>
            <a:ext cx="409420" cy="34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39899" y="4141575"/>
            <a:ext cx="695062" cy="333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48866" y="4141575"/>
            <a:ext cx="666498" cy="3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538387" y="4151109"/>
            <a:ext cx="695062" cy="31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959345" y="4656441"/>
            <a:ext cx="1371083" cy="31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1290579" y="5152238"/>
            <a:ext cx="447506" cy="343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97984" y="5667104"/>
            <a:ext cx="1352040" cy="32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102166" y="5676639"/>
            <a:ext cx="1761460" cy="30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2025-01-14T09:02:33Z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