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4950" y="3206750"/>
            <a:ext cx="6642100" cy="44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268730"/>
            <a:ext cx="10947400" cy="532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47926" y="2777972"/>
            <a:ext cx="665019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92508" y="3914045"/>
            <a:ext cx="665019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92508" y="5040881"/>
            <a:ext cx="665019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01745" y="6103063"/>
            <a:ext cx="665019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772920"/>
            <a:ext cx="5486400" cy="226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4580" y="2306918"/>
            <a:ext cx="1939637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2362" y="2898044"/>
            <a:ext cx="1939637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4908" y="3461463"/>
            <a:ext cx="1939637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508125"/>
            <a:ext cx="10820400" cy="3841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848" y="2380240"/>
            <a:ext cx="284797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2860" y="2422525"/>
            <a:ext cx="2943225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74445" y="2407948"/>
            <a:ext cx="2819400" cy="638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33776" y="3037465"/>
            <a:ext cx="3000375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92918" y="3032414"/>
            <a:ext cx="2819400" cy="571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31755" y="3628880"/>
            <a:ext cx="3133725" cy="523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671291" y="3614016"/>
            <a:ext cx="2590800" cy="5905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81950" y="3642014"/>
            <a:ext cx="3543300" cy="5715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39273" y="4159250"/>
            <a:ext cx="3048000" cy="571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90918" y="4196196"/>
            <a:ext cx="2514600" cy="571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002154" y="4177723"/>
            <a:ext cx="3429000" cy="5715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260619" y="4800743"/>
            <a:ext cx="3057525" cy="6000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725121" y="4754562"/>
            <a:ext cx="2390775" cy="60007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934180" y="4768416"/>
            <a:ext cx="3648075" cy="60007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663498" y="3000230"/>
            <a:ext cx="249555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350" y="1527175"/>
            <a:ext cx="10655300" cy="380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0162" y="1480704"/>
            <a:ext cx="2886075" cy="57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41875" y="1508991"/>
            <a:ext cx="2914650" cy="533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11114" y="1513753"/>
            <a:ext cx="3248025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5719" y="2104303"/>
            <a:ext cx="3133725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62368" y="2123064"/>
            <a:ext cx="2781300" cy="5429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27567" y="2113539"/>
            <a:ext cx="3381375" cy="5619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375641" y="2723717"/>
            <a:ext cx="3086100" cy="523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01178" y="2715058"/>
            <a:ext cx="3162300" cy="48577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703781" y="4606772"/>
            <a:ext cx="932873" cy="1130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65309" y="4588299"/>
            <a:ext cx="932873" cy="1130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59200" y="5142481"/>
            <a:ext cx="932873" cy="1130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354618" y="5188662"/>
            <a:ext cx="932873" cy="1130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268730"/>
            <a:ext cx="10883900" cy="5054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069" y="2570161"/>
            <a:ext cx="1865167" cy="94250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724" y="2560924"/>
            <a:ext cx="1865167" cy="9425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2324" y="2570161"/>
            <a:ext cx="1865167" cy="9425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6688" y="2551688"/>
            <a:ext cx="1865167" cy="9425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1052" y="2560924"/>
            <a:ext cx="1865167" cy="9425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125" y="4001797"/>
            <a:ext cx="1865167" cy="9425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725" y="4001797"/>
            <a:ext cx="1865167" cy="9425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3852" y="3983324"/>
            <a:ext cx="1865167" cy="94250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5161" y="3992560"/>
            <a:ext cx="1865167" cy="9425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1815" y="3992560"/>
            <a:ext cx="1865167" cy="94250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125" y="5414960"/>
            <a:ext cx="1865167" cy="94250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7961" y="5442669"/>
            <a:ext cx="1865167" cy="94250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561" y="5414960"/>
            <a:ext cx="1865167" cy="94250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6688" y="5414960"/>
            <a:ext cx="1865167" cy="94250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1052" y="5424196"/>
            <a:ext cx="1865167" cy="942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2022475"/>
            <a:ext cx="10287000" cy="281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450" y="2431615"/>
            <a:ext cx="1846695" cy="9331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813" y="2422379"/>
            <a:ext cx="1846695" cy="933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4468" y="2440852"/>
            <a:ext cx="1846695" cy="933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6540" y="2422379"/>
            <a:ext cx="1846695" cy="933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0140" y="2422379"/>
            <a:ext cx="1846695" cy="9331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740" y="3872488"/>
            <a:ext cx="1846695" cy="9331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9340" y="3881724"/>
            <a:ext cx="1846695" cy="9331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4467" y="3872488"/>
            <a:ext cx="1846695" cy="9331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6540" y="3881724"/>
            <a:ext cx="1846695" cy="93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1120"/>
            <a:ext cx="1088390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2401" y="2824155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5492" y="281491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0873" y="280568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59346" y="3396810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97018" y="3406046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17818" y="3406046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85527" y="280568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87854" y="281491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82545" y="280568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02763" y="402488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93818" y="4606773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38836" y="4616009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268730"/>
            <a:ext cx="10337800" cy="456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73745" y="1928227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59563" y="1946700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1490" y="189128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64508" y="2482409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50327" y="2482409"/>
            <a:ext cx="101599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99199" y="2482409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47636" y="311971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04146" y="3064300"/>
            <a:ext cx="101599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16073" y="3101246"/>
            <a:ext cx="101599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8359" y="4639106"/>
            <a:ext cx="1846695" cy="9331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7851" y="4648342"/>
            <a:ext cx="1846695" cy="93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268730"/>
            <a:ext cx="10090150" cy="307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225" y="4437380"/>
            <a:ext cx="7169150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35418" y="3276736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19782" y="3916218"/>
            <a:ext cx="923636" cy="59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79782" y="4396508"/>
            <a:ext cx="923636" cy="59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51564" y="4978399"/>
            <a:ext cx="785091" cy="59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76946" y="5569526"/>
            <a:ext cx="785091" cy="59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04655" y="6197599"/>
            <a:ext cx="785091" cy="59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295400"/>
            <a:ext cx="1094740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70545" y="2817090"/>
            <a:ext cx="2124364" cy="39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3491" y="2807853"/>
            <a:ext cx="1967345" cy="39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1418" y="4525817"/>
            <a:ext cx="10631055" cy="39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0581" y="5089235"/>
            <a:ext cx="10631055" cy="39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70</cp:revision>
  <dcterms:created xsi:type="dcterms:W3CDTF">2015-09-16T06:44:00Z</dcterms:created>
  <dcterms:modified xsi:type="dcterms:W3CDTF">2025-01-13T01:14:44Z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