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9" r:id="rId4"/>
    <p:sldId id="328" r:id="rId5"/>
    <p:sldId id="327" r:id="rId6"/>
    <p:sldId id="326" r:id="rId7"/>
    <p:sldId id="325" r:id="rId8"/>
    <p:sldId id="331" r:id="rId9"/>
    <p:sldId id="330" r:id="rId10"/>
    <p:sldId id="332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5800" y="3171825"/>
            <a:ext cx="5740400" cy="51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400" y="1444625"/>
            <a:ext cx="10871200" cy="396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60945" y="3858629"/>
            <a:ext cx="618838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85818" y="4689902"/>
            <a:ext cx="618838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96146" y="3867866"/>
            <a:ext cx="618838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77673" y="4680666"/>
            <a:ext cx="618838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975927" y="3830921"/>
            <a:ext cx="618838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975927" y="4773030"/>
            <a:ext cx="618838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044873" y="3886339"/>
            <a:ext cx="618838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460510" y="4717612"/>
            <a:ext cx="618838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187709" y="3867866"/>
            <a:ext cx="618838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224654" y="4699138"/>
            <a:ext cx="618838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180" y="1268730"/>
            <a:ext cx="10902950" cy="4997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4021" y="3395807"/>
            <a:ext cx="9020175" cy="2190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158837" y="5668955"/>
            <a:ext cx="71212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8575" y="1012825"/>
            <a:ext cx="9594850" cy="4832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5499" y="2046576"/>
            <a:ext cx="3419475" cy="714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57749" y="2083233"/>
            <a:ext cx="3381375" cy="7334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58818" y="2841192"/>
            <a:ext cx="3505200" cy="6953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94537" y="2874241"/>
            <a:ext cx="4505325" cy="6477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74116" y="3634942"/>
            <a:ext cx="3714750" cy="7334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191807" y="3621809"/>
            <a:ext cx="3571875" cy="6858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838180" y="4416425"/>
            <a:ext cx="3952875" cy="6667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264977" y="4425372"/>
            <a:ext cx="3924300" cy="6858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829088" y="5127625"/>
            <a:ext cx="4248150" cy="6667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292830" y="5174384"/>
            <a:ext cx="3609975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3875" y="1987550"/>
            <a:ext cx="8604250" cy="2882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2498" y="1973839"/>
            <a:ext cx="3867150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31338" y="1973840"/>
            <a:ext cx="3600450" cy="638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86514" y="2721407"/>
            <a:ext cx="4314825" cy="6762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46045" y="2737137"/>
            <a:ext cx="3629025" cy="6096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10101" y="3457790"/>
            <a:ext cx="4038600" cy="6762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184145" y="3492639"/>
            <a:ext cx="3590925" cy="7143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769932" y="4265468"/>
            <a:ext cx="3152775" cy="7143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218495" y="4315257"/>
            <a:ext cx="2952750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341120"/>
            <a:ext cx="10915650" cy="504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23492" y="2907281"/>
            <a:ext cx="923636" cy="325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40219" y="2898045"/>
            <a:ext cx="923636" cy="325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50473" y="3803209"/>
            <a:ext cx="923636" cy="325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33673" y="3793973"/>
            <a:ext cx="923636" cy="325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47855" y="4606772"/>
            <a:ext cx="923636" cy="325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60436" y="5511937"/>
            <a:ext cx="923636" cy="325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695709" y="5530409"/>
            <a:ext cx="923636" cy="325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225" y="1268730"/>
            <a:ext cx="10223500" cy="4927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42542" y="3900197"/>
            <a:ext cx="1846695" cy="9331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30180" y="3900197"/>
            <a:ext cx="1846695" cy="9331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24798" y="5257942"/>
            <a:ext cx="1846695" cy="93317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11704" y="5228214"/>
            <a:ext cx="1846695" cy="933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1268730"/>
            <a:ext cx="10820400" cy="5086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272" y="2362337"/>
            <a:ext cx="2004291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92290" y="2353101"/>
            <a:ext cx="2004291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39635" y="3212083"/>
            <a:ext cx="2004291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92289" y="3193610"/>
            <a:ext cx="2004291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28798" y="4089538"/>
            <a:ext cx="2004291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481453" y="4061829"/>
            <a:ext cx="2004291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948218" y="4930048"/>
            <a:ext cx="618838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533236" y="5761321"/>
            <a:ext cx="618838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167418" y="5779793"/>
            <a:ext cx="618838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1000125"/>
            <a:ext cx="9874250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966691" y="3304448"/>
            <a:ext cx="618838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47709" y="3313684"/>
            <a:ext cx="960582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70474" y="3304448"/>
            <a:ext cx="960582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61891" y="4200375"/>
            <a:ext cx="960582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93892" y="4218848"/>
            <a:ext cx="960582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624291" y="4209611"/>
            <a:ext cx="960582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809672" y="5105539"/>
            <a:ext cx="960582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841672" y="5151720"/>
            <a:ext cx="960582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652000" y="5142484"/>
            <a:ext cx="960582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0510" y="1503680"/>
            <a:ext cx="9448800" cy="5060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0640" y="574040"/>
            <a:ext cx="2838450" cy="774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09091" y="2528593"/>
            <a:ext cx="618838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09091" y="3406047"/>
            <a:ext cx="618838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20510" y="2565538"/>
            <a:ext cx="618838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91564" y="3442992"/>
            <a:ext cx="618838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966036" y="2547065"/>
            <a:ext cx="618838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559636" y="3452229"/>
            <a:ext cx="618838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225963" y="5290265"/>
            <a:ext cx="618838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43200" y="6186193"/>
            <a:ext cx="618838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929745" y="5234847"/>
            <a:ext cx="618838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966691" y="6084593"/>
            <a:ext cx="618838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汉仪雅酷黑简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2025-01-13T01:16:12Z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