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32" r:id="rId5"/>
    <p:sldId id="333" r:id="rId6"/>
    <p:sldId id="334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000" y="2857605"/>
            <a:ext cx="11340000" cy="11427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000" y="1297305"/>
            <a:ext cx="11340000" cy="24872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67305" y="2386330"/>
            <a:ext cx="34226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5304155" y="2393315"/>
            <a:ext cx="41592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1945" y="2393315"/>
            <a:ext cx="34226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6180" y="2393315"/>
            <a:ext cx="34226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24695" y="2386330"/>
            <a:ext cx="34226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60685" y="2420620"/>
            <a:ext cx="34226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7850" y="3267710"/>
            <a:ext cx="34226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04155" y="3240405"/>
            <a:ext cx="415925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29170" y="3267710"/>
            <a:ext cx="405130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272395" y="3267710"/>
            <a:ext cx="342265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6000" y="1332230"/>
            <a:ext cx="11340000" cy="419324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5735955" y="2420620"/>
            <a:ext cx="43497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7536180" y="2420620"/>
            <a:ext cx="43497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655820" y="3284855"/>
            <a:ext cx="43497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79915" y="3284855"/>
            <a:ext cx="43497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87620" y="4149090"/>
            <a:ext cx="43497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14890" y="4149090"/>
            <a:ext cx="434975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83205" y="5012690"/>
            <a:ext cx="532130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83655" y="4982845"/>
            <a:ext cx="534670" cy="440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440" y="1288415"/>
            <a:ext cx="11340000" cy="4417066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264015" y="3932555"/>
            <a:ext cx="56007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/>
        </p:nvSpPr>
        <p:spPr bwMode="white">
          <a:xfrm>
            <a:off x="8328025" y="4509135"/>
            <a:ext cx="56007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653405" y="5156835"/>
            <a:ext cx="56007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195" y="1269365"/>
            <a:ext cx="11340000" cy="421106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3500755"/>
            <a:ext cx="1576299" cy="79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53025" y="3493770"/>
            <a:ext cx="1576299" cy="795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620" y="4545965"/>
            <a:ext cx="1576299" cy="795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0635" y="4509135"/>
            <a:ext cx="3967480" cy="8337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67</cp:revision>
  <dcterms:created xsi:type="dcterms:W3CDTF">2015-09-16T06:44:00Z</dcterms:created>
  <dcterms:modified xsi:type="dcterms:W3CDTF">2025-01-14T12:57:47Z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