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Relationship Id="rId14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900" y="3140075"/>
            <a:ext cx="6680200" cy="57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38250"/>
            <a:ext cx="10521950" cy="2190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1340" y="3679825"/>
            <a:ext cx="10979150" cy="297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26327" y="225150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228844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96582" y="223302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58836" y="302735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67054" y="299964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93745" y="304582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40873" y="472684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19419" y="472684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06328" y="477302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935855" y="474531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20436" y="538262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463637" y="550270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975928" y="5548883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903855" y="548422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597891" y="619542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6900" y="1320800"/>
            <a:ext cx="10998200" cy="4216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8873" y="130015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70400" y="133710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39709" y="130015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6290" y="1309392"/>
            <a:ext cx="1237673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810328" y="2029828"/>
            <a:ext cx="1450108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44146" y="211295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70110" y="205753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662546" y="2777973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19419" y="282415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668654" y="2833392"/>
            <a:ext cx="1357745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008581" y="3572301"/>
            <a:ext cx="1357745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62400" y="4283501"/>
            <a:ext cx="1357745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941454" y="5040883"/>
            <a:ext cx="1948873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75" y="1038225"/>
            <a:ext cx="9747250" cy="4781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1916832"/>
            <a:ext cx="3533775" cy="657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0096" y="1916832"/>
            <a:ext cx="3200400" cy="6858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75520" y="2708920"/>
            <a:ext cx="3162300" cy="6000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0096" y="2655879"/>
            <a:ext cx="3028950" cy="628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8345" y="3325378"/>
            <a:ext cx="3305175" cy="5810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32104" y="3325378"/>
            <a:ext cx="4210050" cy="60007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746945" y="3979931"/>
            <a:ext cx="3190875" cy="571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032104" y="3951356"/>
            <a:ext cx="4419600" cy="6286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703512" y="4633153"/>
            <a:ext cx="3686175" cy="55245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072324" y="4595053"/>
            <a:ext cx="4552950" cy="62865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75520" y="5241059"/>
            <a:ext cx="3314700" cy="63817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072324" y="5217120"/>
            <a:ext cx="32289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341120"/>
            <a:ext cx="10915650" cy="5143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14" y="2653288"/>
            <a:ext cx="1846695" cy="933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8723" y="2671761"/>
            <a:ext cx="1846695" cy="933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2323" y="2680998"/>
            <a:ext cx="1846695" cy="93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28214" y="2662525"/>
            <a:ext cx="1846695" cy="933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050" y="2653288"/>
            <a:ext cx="1846695" cy="93317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4359" y="4112633"/>
            <a:ext cx="1846695" cy="9331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959" y="4112633"/>
            <a:ext cx="1846695" cy="9331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1559" y="4131106"/>
            <a:ext cx="1846695" cy="9331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923" y="4112633"/>
            <a:ext cx="1846695" cy="93317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1814" y="4121870"/>
            <a:ext cx="1846695" cy="93317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2832" y="5581215"/>
            <a:ext cx="1846695" cy="93317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97959" y="5553506"/>
            <a:ext cx="1846695" cy="9331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03849" y="5571979"/>
            <a:ext cx="1846695" cy="93317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55922" y="5571979"/>
            <a:ext cx="1846695" cy="93317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71049" y="5553507"/>
            <a:ext cx="1846695" cy="9331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750" y="1701165"/>
            <a:ext cx="10350500" cy="2768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6505" y="2108342"/>
            <a:ext cx="1846695" cy="93317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85523" y="2080632"/>
            <a:ext cx="1846695" cy="933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0650" y="2099105"/>
            <a:ext cx="1846695" cy="93317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34250" y="2099105"/>
            <a:ext cx="1846695" cy="93317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8613" y="2108341"/>
            <a:ext cx="1846695" cy="93317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8723" y="3526271"/>
            <a:ext cx="3435495" cy="92532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7450" y="3535507"/>
            <a:ext cx="3435495" cy="925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1346200"/>
            <a:ext cx="10934700" cy="416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0947" y="2934991"/>
            <a:ext cx="1773380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97891" y="3581536"/>
            <a:ext cx="1884217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67419" y="2925755"/>
            <a:ext cx="210588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30473" y="3581536"/>
            <a:ext cx="2105889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79492" y="423731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52074" y="490233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12365" y="489310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2650" y="1838325"/>
            <a:ext cx="104267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82983" y="2445465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21529" y="3119720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567710" y="3747793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76946" y="4495939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16073" y="251012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69891" y="3156666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206837" y="380321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25309" y="451441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92145" y="249164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845964" y="312895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45964" y="3821684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29091" y="4440520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30"/>
            <a:ext cx="10801350" cy="504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11782" y="3396810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6728" y="3369101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34328" y="405259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9382" y="4763792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905000"/>
            <a:ext cx="10896600" cy="304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06619" y="1946700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00292" y="1928228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948874" y="3812447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2511" y="3793974"/>
            <a:ext cx="923636" cy="5043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6325" y="1527175"/>
            <a:ext cx="10039350" cy="3803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636912"/>
            <a:ext cx="4476750" cy="2828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2624286"/>
            <a:ext cx="4486275" cy="3038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5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2025-01-13T01:11:47Z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