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3"/>
    <p:sldId id="324" r:id="rId4"/>
    <p:sldId id="354" r:id="rId5"/>
    <p:sldId id="353" r:id="rId6"/>
    <p:sldId id="351" r:id="rId7"/>
    <p:sldId id="350" r:id="rId8"/>
    <p:sldId id="349" r:id="rId9"/>
    <p:sldId id="348" r:id="rId10"/>
    <p:sldId id="347" r:id="rId11"/>
    <p:sldId id="346" r:id="rId12"/>
    <p:sldId id="345" r:id="rId13"/>
    <p:sldId id="344" r:id="rId14"/>
    <p:sldId id="343" r:id="rId15"/>
    <p:sldId id="342" r:id="rId16"/>
    <p:sldId id="340" r:id="rId17"/>
    <p:sldId id="339" r:id="rId18"/>
    <p:sldId id="338" r:id="rId19"/>
    <p:sldId id="336" r:id="rId20"/>
    <p:sldId id="335" r:id="rId21"/>
    <p:sldId id="334" r:id="rId22"/>
    <p:sldId id="333" r:id="rId23"/>
    <p:sldId id="332" r:id="rId24"/>
    <p:sldId id="331" r:id="rId25"/>
    <p:sldId id="329" r:id="rId26"/>
    <p:sldId id="328" r:id="rId27"/>
    <p:sldId id="327" r:id="rId28"/>
    <p:sldId id="326" r:id="rId29"/>
    <p:sldId id="325" r:id="rId30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4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34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notesMaster" Target="notesMasters/notesMaster1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2.png"/><Relationship Id="rId2" Type="http://schemas.openxmlformats.org/officeDocument/2006/relationships/image" Target="../media/image30.png"/><Relationship Id="rId1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3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61410" y="3112770"/>
            <a:ext cx="4869180" cy="6324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36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76523" y="2748705"/>
            <a:ext cx="304685" cy="295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15" y="764260"/>
            <a:ext cx="10355294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356" y="1521702"/>
            <a:ext cx="269533" cy="278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490356" y="5039019"/>
            <a:ext cx="269533" cy="278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249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95566" y="1405148"/>
            <a:ext cx="276121" cy="295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270" y="908405"/>
            <a:ext cx="846704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10133" y="2494543"/>
            <a:ext cx="227493" cy="227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10133" y="4407866"/>
            <a:ext cx="220385" cy="227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0030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9875" y="3789045"/>
            <a:ext cx="3778885" cy="2912745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4953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0595" y="2596515"/>
            <a:ext cx="9784080" cy="410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79170" y="3264535"/>
            <a:ext cx="7879715" cy="324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50595" y="5133340"/>
            <a:ext cx="7476490" cy="343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59848" y="5724656"/>
            <a:ext cx="9521410" cy="333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79170" y="6306185"/>
            <a:ext cx="10003155" cy="343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04830" y="1206500"/>
            <a:ext cx="1469390" cy="11328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9" grpId="0" bldLvl="0" animBg="1"/>
      <p:bldP spid="11" grpId="0" animBg="1"/>
      <p:bldP spid="12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5353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0327" y="2625951"/>
            <a:ext cx="9559497" cy="343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59848" y="3217250"/>
            <a:ext cx="9521410" cy="343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40806" y="3808549"/>
            <a:ext cx="9549974" cy="343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40806" y="4390311"/>
            <a:ext cx="9549974" cy="343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60120" y="4981575"/>
            <a:ext cx="8032115" cy="334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32440" y="1492885"/>
            <a:ext cx="1469390" cy="11328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1092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70" y="4220565"/>
            <a:ext cx="11340000" cy="124200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21538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556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0327" y="2615772"/>
            <a:ext cx="9540454" cy="343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59848" y="3187733"/>
            <a:ext cx="9521410" cy="343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60120" y="3759835"/>
            <a:ext cx="10273030" cy="342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78891" y="4350721"/>
            <a:ext cx="875969" cy="314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26692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2564485"/>
            <a:ext cx="11340000" cy="19606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67658" y="4094721"/>
            <a:ext cx="304685" cy="296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5245" y="3977640"/>
            <a:ext cx="3500755" cy="27095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3353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0327" y="2585957"/>
            <a:ext cx="9521411" cy="352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69370" y="3157407"/>
            <a:ext cx="9549974" cy="352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50327" y="3728858"/>
            <a:ext cx="904534" cy="342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054811" y="3747906"/>
            <a:ext cx="3332493" cy="323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50327" y="5547975"/>
            <a:ext cx="9559497" cy="352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50327" y="6128950"/>
            <a:ext cx="1989974" cy="333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140251" y="6119426"/>
            <a:ext cx="6960151" cy="342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03384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6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0595" y="3911600"/>
            <a:ext cx="6801485" cy="342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59848" y="4483058"/>
            <a:ext cx="9559496" cy="343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60120" y="5054600"/>
            <a:ext cx="10901680" cy="342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50595" y="5626735"/>
            <a:ext cx="2042160" cy="485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08795" y="3284855"/>
            <a:ext cx="2241550" cy="8991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8" grpId="0" bldLvl="0" animBg="1"/>
      <p:bldP spid="10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16307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08345" y="4725035"/>
            <a:ext cx="3817620" cy="153162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9280" y="2455265"/>
            <a:ext cx="11340000" cy="232615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11225" y="3284855"/>
            <a:ext cx="10770235" cy="342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11225" y="3818255"/>
            <a:ext cx="10163810" cy="342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11225" y="4361815"/>
            <a:ext cx="3809365" cy="333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9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846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0595" y="2524125"/>
            <a:ext cx="9973945" cy="334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50595" y="3059430"/>
            <a:ext cx="3096260" cy="334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08345" y="4725035"/>
            <a:ext cx="3817620" cy="15316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2980" y="836015"/>
            <a:ext cx="10744225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20240" y="4844415"/>
            <a:ext cx="9973945" cy="325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65325" y="5349875"/>
            <a:ext cx="9573260" cy="325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938377" y="5855411"/>
            <a:ext cx="9039222" cy="334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920240" y="6379210"/>
            <a:ext cx="2273300" cy="306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bldLvl="0" animBg="1"/>
      <p:bldP spid="10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052550"/>
            <a:ext cx="11340000" cy="581123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6300" y="826490"/>
            <a:ext cx="11017634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99297" y="2594294"/>
            <a:ext cx="6197997" cy="333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91559" y="2612805"/>
            <a:ext cx="943575" cy="277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99297" y="3103348"/>
            <a:ext cx="9916795" cy="342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99297" y="3630912"/>
            <a:ext cx="9935297" cy="342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99297" y="4149221"/>
            <a:ext cx="9916795" cy="342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99297" y="4676786"/>
            <a:ext cx="1970408" cy="323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354719" y="4676786"/>
            <a:ext cx="7770624" cy="323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99297" y="5204351"/>
            <a:ext cx="9935297" cy="333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99297" y="5722660"/>
            <a:ext cx="9916795" cy="333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199297" y="6250225"/>
            <a:ext cx="1618879" cy="314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012442" y="6268736"/>
            <a:ext cx="943575" cy="277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3215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14" y="1826904"/>
            <a:ext cx="10187909" cy="354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14" y="2381959"/>
            <a:ext cx="5636675" cy="334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149017" y="2401099"/>
            <a:ext cx="980705" cy="287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04769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8525" y="3357245"/>
            <a:ext cx="3500755" cy="270954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978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86045" y="2159362"/>
            <a:ext cx="295163" cy="305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70" y="4508855"/>
            <a:ext cx="11340000" cy="20893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3353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86045" y="2073220"/>
            <a:ext cx="295163" cy="305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338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86045" y="3388085"/>
            <a:ext cx="304685" cy="295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066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57481" y="2091913"/>
            <a:ext cx="342770" cy="295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86045" y="4047101"/>
            <a:ext cx="285642" cy="305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70" y="836015"/>
            <a:ext cx="1015830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71050" y="2185569"/>
            <a:ext cx="307051" cy="264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71050" y="5123840"/>
            <a:ext cx="307051" cy="264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1476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86045" y="2738506"/>
            <a:ext cx="295163" cy="304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65</cp:revision>
  <dcterms:created xsi:type="dcterms:W3CDTF">2015-09-16T06:44:00Z</dcterms:created>
  <dcterms:modified xsi:type="dcterms:W3CDTF">2025-01-08T13:32:06Z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