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1" r:id="rId5"/>
    <p:sldId id="350" r:id="rId6"/>
    <p:sldId id="349" r:id="rId7"/>
    <p:sldId id="348" r:id="rId8"/>
    <p:sldId id="346" r:id="rId9"/>
    <p:sldId id="345" r:id="rId10"/>
    <p:sldId id="344" r:id="rId11"/>
    <p:sldId id="343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7570" y="3086100"/>
            <a:ext cx="535686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53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481687"/>
            <a:ext cx="276121" cy="266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5733135"/>
            <a:ext cx="11340000" cy="11547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01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862593"/>
            <a:ext cx="247556" cy="266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35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386638"/>
            <a:ext cx="266599" cy="276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124305"/>
            <a:ext cx="11340000" cy="5632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7129" y="1257734"/>
            <a:ext cx="266599" cy="266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908405"/>
            <a:ext cx="960410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1082408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96975"/>
            <a:ext cx="1110162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93496" y="2753464"/>
            <a:ext cx="9088229" cy="335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74938" y="2762793"/>
            <a:ext cx="335565" cy="28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2818" y="3331868"/>
            <a:ext cx="7624791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23355" y="3369184"/>
            <a:ext cx="960088" cy="270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93496" y="3928930"/>
            <a:ext cx="9489043" cy="335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052042" y="4143499"/>
            <a:ext cx="130497" cy="111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84175" y="4507334"/>
            <a:ext cx="3737825" cy="335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17747" y="4525992"/>
            <a:ext cx="3262442" cy="31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12139" y="5104396"/>
            <a:ext cx="9442437" cy="31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93496" y="5682800"/>
            <a:ext cx="9526328" cy="335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93496" y="6270533"/>
            <a:ext cx="5154657" cy="335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043900" y="6289191"/>
            <a:ext cx="3262441" cy="31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15186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857" y="5062081"/>
            <a:ext cx="3077097" cy="307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10478" y="5087668"/>
            <a:ext cx="869429" cy="255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4381" y="5599412"/>
            <a:ext cx="8702814" cy="307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7333" y="6136744"/>
            <a:ext cx="6495147" cy="307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20004" y="6162331"/>
            <a:ext cx="869429" cy="255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80" y="836015"/>
            <a:ext cx="1114797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49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3309376"/>
            <a:ext cx="6055617" cy="342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9722" y="3309376"/>
            <a:ext cx="3408664" cy="333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2720" y="3899757"/>
            <a:ext cx="9692795" cy="342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4156" y="4499659"/>
            <a:ext cx="9730881" cy="342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3198" y="5090040"/>
            <a:ext cx="7407657" cy="342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00806" y="5109085"/>
            <a:ext cx="2085188" cy="304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3677" y="5699465"/>
            <a:ext cx="3608614" cy="323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550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420975"/>
            <a:ext cx="11340000" cy="21267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2075" y="3050422"/>
            <a:ext cx="314206" cy="257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04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26397" y="4959355"/>
            <a:ext cx="2532695" cy="323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59042" y="4940297"/>
            <a:ext cx="6969673" cy="343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6876" y="5531093"/>
            <a:ext cx="7807556" cy="343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24382" y="5559680"/>
            <a:ext cx="980705" cy="285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33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4425446"/>
            <a:ext cx="9683274" cy="343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0806" y="5025717"/>
            <a:ext cx="6417430" cy="333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20050" y="5016189"/>
            <a:ext cx="2875465" cy="343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58236" y="5244864"/>
            <a:ext cx="142821" cy="95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2720" y="5606932"/>
            <a:ext cx="4160856" cy="343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73047" y="5635516"/>
            <a:ext cx="971183" cy="285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110" y="895070"/>
            <a:ext cx="1118689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66110" y="4581377"/>
            <a:ext cx="4762181" cy="33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44327" y="4600185"/>
            <a:ext cx="4593109" cy="310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75503" y="5192627"/>
            <a:ext cx="526000" cy="291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5503" y="5747454"/>
            <a:ext cx="9561935" cy="33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84896" y="6349300"/>
            <a:ext cx="4903074" cy="31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10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198" y="2569352"/>
            <a:ext cx="9692795" cy="333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198" y="3151384"/>
            <a:ext cx="542720" cy="343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35869" y="3170467"/>
            <a:ext cx="3332493" cy="324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908405"/>
            <a:ext cx="1017120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91928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9711" y="5733357"/>
            <a:ext cx="8503431" cy="308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8040" y="6250142"/>
            <a:ext cx="458069" cy="300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1008" y="6275147"/>
            <a:ext cx="857838" cy="25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817600"/>
            <a:ext cx="1124974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00815" y="2783049"/>
            <a:ext cx="1086247" cy="321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15399" y="2773600"/>
            <a:ext cx="6857528" cy="34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91819" y="2783049"/>
            <a:ext cx="1596311" cy="34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10260" y="3368904"/>
            <a:ext cx="3409872" cy="33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18492" y="3387802"/>
            <a:ext cx="963454" cy="283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00815" y="3945310"/>
            <a:ext cx="6838637" cy="34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28365" y="3973657"/>
            <a:ext cx="972900" cy="283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91369" y="4531165"/>
            <a:ext cx="6092432" cy="33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93247" y="4550063"/>
            <a:ext cx="3504330" cy="311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91369" y="5117020"/>
            <a:ext cx="9615652" cy="33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838597" y="5702875"/>
            <a:ext cx="2720341" cy="33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700624" y="5702875"/>
            <a:ext cx="6687507" cy="33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819706" y="6279281"/>
            <a:ext cx="6451366" cy="34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469431" y="6307628"/>
            <a:ext cx="972901" cy="274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415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995551"/>
            <a:ext cx="6922065" cy="333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43929" y="2014602"/>
            <a:ext cx="971184" cy="285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576597"/>
            <a:ext cx="5465289" cy="333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87153" y="2605173"/>
            <a:ext cx="980705" cy="285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157642"/>
            <a:ext cx="9730881" cy="352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757738"/>
            <a:ext cx="9702317" cy="342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348308"/>
            <a:ext cx="5103476" cy="323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615818" y="4338783"/>
            <a:ext cx="4436977" cy="333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4929354"/>
            <a:ext cx="5293904" cy="342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644382" y="4929354"/>
            <a:ext cx="1780503" cy="342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624836" y="4957930"/>
            <a:ext cx="971183" cy="285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10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1853452"/>
            <a:ext cx="276120" cy="26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43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455675"/>
            <a:ext cx="247556" cy="26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2550"/>
            <a:ext cx="11340000" cy="56658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6015" y="1766732"/>
            <a:ext cx="266599" cy="266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6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405584"/>
            <a:ext cx="276120" cy="26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3501110"/>
            <a:ext cx="11340000" cy="23053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015"/>
            <a:ext cx="1101006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9516" y="2066999"/>
            <a:ext cx="295820" cy="259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70272" y="5269409"/>
            <a:ext cx="305065" cy="249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7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481490"/>
            <a:ext cx="304685" cy="26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90780" y="5234632"/>
            <a:ext cx="266599" cy="26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1340000" cy="57655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0160" y="2320015"/>
            <a:ext cx="247556" cy="266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10160" y="4511873"/>
            <a:ext cx="247556" cy="266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65</cp:revision>
  <dcterms:created xsi:type="dcterms:W3CDTF">2015-09-16T06:44:00Z</dcterms:created>
  <dcterms:modified xsi:type="dcterms:W3CDTF">2025-01-08T13:46:45Z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