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910" y="3017520"/>
            <a:ext cx="52501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69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70" y="1290805"/>
            <a:ext cx="295163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1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462148"/>
            <a:ext cx="295164" cy="3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85483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0423" y="1964214"/>
            <a:ext cx="208146" cy="22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272823"/>
            <a:ext cx="295164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245308"/>
            <a:ext cx="276121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024836"/>
            <a:ext cx="295164" cy="30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626335"/>
            <a:ext cx="333249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6678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0763" y="5508526"/>
            <a:ext cx="8125546" cy="29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2645" y="5955535"/>
            <a:ext cx="8141780" cy="29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6998" y="6410670"/>
            <a:ext cx="2841100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89846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395192"/>
            <a:ext cx="9530931" cy="34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899853"/>
            <a:ext cx="6426952" cy="33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6272" y="2918897"/>
            <a:ext cx="2884987" cy="32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433079"/>
            <a:ext cx="533198" cy="29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480487"/>
            <a:ext cx="9549974" cy="34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4975626"/>
            <a:ext cx="9492846" cy="34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6" y="5480286"/>
            <a:ext cx="1637682" cy="34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8438" y="5499330"/>
            <a:ext cx="3332493" cy="32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96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79"/>
          <a:stretch>
            <a:fillRect/>
          </a:stretch>
        </p:blipFill>
        <p:spPr>
          <a:xfrm>
            <a:off x="551815" y="2493010"/>
            <a:ext cx="10904855" cy="244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3335" y="3244567"/>
            <a:ext cx="283844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85276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107083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15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471304"/>
            <a:ext cx="9492846" cy="34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3014025"/>
            <a:ext cx="199949" cy="8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994982"/>
            <a:ext cx="9549974" cy="35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528181"/>
            <a:ext cx="3075415" cy="33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5692" y="3556745"/>
            <a:ext cx="980705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051858"/>
            <a:ext cx="9530931" cy="34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4623143"/>
            <a:ext cx="514156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2997" y="4604100"/>
            <a:ext cx="980705" cy="28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064287"/>
            <a:ext cx="9549974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588721"/>
            <a:ext cx="9549974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122690"/>
            <a:ext cx="2685037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3400" y="4151296"/>
            <a:ext cx="971183" cy="2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656660"/>
            <a:ext cx="9521411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5190629"/>
            <a:ext cx="866448" cy="31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54811" y="5209699"/>
            <a:ext cx="980705" cy="27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0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5075"/>
            <a:ext cx="11340000" cy="4502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367" y="2386330"/>
            <a:ext cx="5493853" cy="33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9692" y="2386330"/>
            <a:ext cx="3865692" cy="33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846" y="2930097"/>
            <a:ext cx="9578540" cy="3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846" y="3473863"/>
            <a:ext cx="9578540" cy="35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6846" y="4036709"/>
            <a:ext cx="552241" cy="31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9037" y="4055789"/>
            <a:ext cx="980705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367" y="5772947"/>
            <a:ext cx="9559497" cy="3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5737" y="6345333"/>
            <a:ext cx="209471" cy="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6367" y="6326253"/>
            <a:ext cx="3465793" cy="3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43974" y="6345333"/>
            <a:ext cx="3332493" cy="31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91682" y="6555207"/>
            <a:ext cx="152342" cy="9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4989639"/>
            <a:ext cx="3265843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4055" y="5027772"/>
            <a:ext cx="980705" cy="27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4918854"/>
            <a:ext cx="8340756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9596" y="4947423"/>
            <a:ext cx="990226" cy="28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5480701"/>
            <a:ext cx="2361309" cy="32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4435411"/>
            <a:ext cx="9559497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4969058"/>
            <a:ext cx="9549974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5521764"/>
            <a:ext cx="2351788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0629" y="5550352"/>
            <a:ext cx="971183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6064941"/>
            <a:ext cx="6512645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1914" y="6103058"/>
            <a:ext cx="971183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622" y="6303176"/>
            <a:ext cx="152342" cy="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083286"/>
            <a:ext cx="1094962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3083286"/>
            <a:ext cx="4808312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680" y="3083286"/>
            <a:ext cx="3342015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626770"/>
            <a:ext cx="7969419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179789"/>
            <a:ext cx="5827103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858" y="4170254"/>
            <a:ext cx="3513400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4713738"/>
            <a:ext cx="7950376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5276292"/>
            <a:ext cx="1085440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3375" y="5266757"/>
            <a:ext cx="4808312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01158" y="5266757"/>
            <a:ext cx="3408664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9848" y="5810241"/>
            <a:ext cx="6445995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96221" y="5819775"/>
            <a:ext cx="2685037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34408" y="6048611"/>
            <a:ext cx="152342" cy="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0327" y="6382329"/>
            <a:ext cx="2351788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33"/>
          <a:stretch>
            <a:fillRect/>
          </a:stretch>
        </p:blipFill>
        <p:spPr>
          <a:xfrm>
            <a:off x="623570" y="1485545"/>
            <a:ext cx="10904855" cy="3518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3403" y="1657526"/>
            <a:ext cx="265532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14982"/>
            <a:ext cx="342770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7298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4202" y="2377582"/>
            <a:ext cx="288291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530522"/>
            <a:ext cx="295163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2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509851"/>
            <a:ext cx="342770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815250"/>
            <a:ext cx="342770" cy="2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0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38576"/>
            <a:ext cx="304685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2025-01-08T13:44:26Z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