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9490" y="3063240"/>
            <a:ext cx="51130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12"/>
          <a:stretch>
            <a:fillRect/>
          </a:stretch>
        </p:blipFill>
        <p:spPr>
          <a:xfrm>
            <a:off x="335280" y="3141345"/>
            <a:ext cx="11339830" cy="208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801" y="3436319"/>
            <a:ext cx="276121" cy="29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20"/>
          <a:stretch>
            <a:fillRect/>
          </a:stretch>
        </p:blipFill>
        <p:spPr>
          <a:xfrm>
            <a:off x="479425" y="1484630"/>
            <a:ext cx="11339830" cy="3290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5903" y="2936972"/>
            <a:ext cx="295164" cy="3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6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767364"/>
            <a:ext cx="304685" cy="3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787952"/>
            <a:ext cx="304685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888992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220565"/>
            <a:ext cx="11340000" cy="8681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7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815117"/>
            <a:ext cx="3084937" cy="3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2796062"/>
            <a:ext cx="6284130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453470"/>
            <a:ext cx="8331234" cy="3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032" y="3482053"/>
            <a:ext cx="971184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5482859"/>
            <a:ext cx="2904030" cy="3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5692" y="5473332"/>
            <a:ext cx="6284130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2921" y="5711523"/>
            <a:ext cx="152342" cy="8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370" y="6159323"/>
            <a:ext cx="885491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5768" y="6140267"/>
            <a:ext cx="3637178" cy="3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44282" y="6130740"/>
            <a:ext cx="3703828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91989" y="6368931"/>
            <a:ext cx="152342" cy="8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861795"/>
            <a:ext cx="9569017" cy="3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518818"/>
            <a:ext cx="5446246" cy="3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7002" y="3528340"/>
            <a:ext cx="3332493" cy="32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69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779123"/>
            <a:ext cx="2351788" cy="3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1586" y="2779123"/>
            <a:ext cx="6988716" cy="3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437427"/>
            <a:ext cx="1228261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6624" y="3456508"/>
            <a:ext cx="971183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625600"/>
            <a:ext cx="10806430" cy="5332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2420620"/>
            <a:ext cx="4984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6540" y="5013325"/>
            <a:ext cx="44069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48640"/>
            <a:ext cx="1080833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40460"/>
            <a:ext cx="99192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6724" y="5183113"/>
            <a:ext cx="8370175" cy="3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6724" y="5766579"/>
            <a:ext cx="466397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5053" y="6325039"/>
            <a:ext cx="3956052" cy="29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5" y="6325039"/>
            <a:ext cx="2914986" cy="3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2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125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076" y="2810193"/>
            <a:ext cx="5470024" cy="33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9676" y="2819362"/>
            <a:ext cx="3509245" cy="31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401" y="3461175"/>
            <a:ext cx="934577" cy="27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076" y="5359106"/>
            <a:ext cx="9190007" cy="33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8076" y="5982581"/>
            <a:ext cx="4187271" cy="33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7760" y="6010087"/>
            <a:ext cx="943739" cy="27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815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984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4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462809"/>
            <a:ext cx="9330983" cy="3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438" y="3700981"/>
            <a:ext cx="152342" cy="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4110635"/>
            <a:ext cx="3875214" cy="3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4534" y="4101108"/>
            <a:ext cx="5465289" cy="3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4758461"/>
            <a:ext cx="4494105" cy="3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2468" y="4777515"/>
            <a:ext cx="971183" cy="2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081919"/>
            <a:ext cx="7064886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685" y="2110516"/>
            <a:ext cx="971183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4751000"/>
            <a:ext cx="2170881" cy="3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1158" y="4770065"/>
            <a:ext cx="980705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779009"/>
            <a:ext cx="9492846" cy="33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399104"/>
            <a:ext cx="9569017" cy="34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4028740"/>
            <a:ext cx="542720" cy="33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2997" y="4038280"/>
            <a:ext cx="3332493" cy="32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38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0565"/>
            <a:ext cx="11340000" cy="2492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4917647"/>
            <a:ext cx="2542216" cy="33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2972" y="4936745"/>
            <a:ext cx="980705" cy="28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816994"/>
            <a:ext cx="342770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455542"/>
            <a:ext cx="2323224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115" y="3446006"/>
            <a:ext cx="7207707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075415"/>
            <a:ext cx="2532695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0629" y="4304291"/>
            <a:ext cx="152342" cy="8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3879" y="4065879"/>
            <a:ext cx="6636423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4695288"/>
            <a:ext cx="5627153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25088" y="4685752"/>
            <a:ext cx="3846649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370" y="5315161"/>
            <a:ext cx="4227506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87304" y="5315161"/>
            <a:ext cx="5093954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0806" y="5944570"/>
            <a:ext cx="7445743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67405" y="5973180"/>
            <a:ext cx="1152090" cy="28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15113" y="6173447"/>
            <a:ext cx="152342" cy="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542358"/>
            <a:ext cx="295163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43548"/>
            <a:ext cx="276121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97680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871" y="2303593"/>
            <a:ext cx="246047" cy="26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8072" y="5217076"/>
            <a:ext cx="237846" cy="25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786581"/>
            <a:ext cx="276120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121991"/>
            <a:ext cx="295163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09723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7927" y="2412310"/>
            <a:ext cx="267169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7927" y="5687688"/>
            <a:ext cx="267169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2025-01-08T13:37:16Z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