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5690" y="3009900"/>
            <a:ext cx="496062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86359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9262" y="1524943"/>
            <a:ext cx="232031" cy="23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9262" y="5470793"/>
            <a:ext cx="224780" cy="23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663501"/>
            <a:ext cx="304685" cy="30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4578168"/>
            <a:ext cx="295164" cy="3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5823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48" y="1934474"/>
            <a:ext cx="295164" cy="30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332170"/>
            <a:ext cx="276121" cy="29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836015"/>
            <a:ext cx="79462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92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785699"/>
            <a:ext cx="2713602" cy="33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3400" y="3776176"/>
            <a:ext cx="3665743" cy="33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3785699"/>
            <a:ext cx="2904030" cy="3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4366605"/>
            <a:ext cx="9473803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4957034"/>
            <a:ext cx="7798035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8312" y="4985603"/>
            <a:ext cx="971183" cy="28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848" y="5547462"/>
            <a:ext cx="5789018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48816" y="5576032"/>
            <a:ext cx="980705" cy="28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9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229079"/>
            <a:ext cx="4713098" cy="33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3375" y="3257723"/>
            <a:ext cx="980705" cy="28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821054"/>
            <a:ext cx="5941360" cy="34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9722" y="3849698"/>
            <a:ext cx="980705" cy="28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298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492730"/>
            <a:ext cx="11340000" cy="3597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3513" y="2664481"/>
            <a:ext cx="295164" cy="30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750947"/>
            <a:ext cx="9530931" cy="34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380813"/>
            <a:ext cx="2904030" cy="34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2443" y="3380813"/>
            <a:ext cx="4675012" cy="34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405" y="3409444"/>
            <a:ext cx="980705" cy="28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769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830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702769"/>
            <a:ext cx="9559497" cy="35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3332438"/>
            <a:ext cx="6903022" cy="3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778" y="3361060"/>
            <a:ext cx="971183" cy="28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962108"/>
            <a:ext cx="9578540" cy="35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806" y="4601318"/>
            <a:ext cx="9559496" cy="3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848" y="5230987"/>
            <a:ext cx="3075415" cy="3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5692" y="5259608"/>
            <a:ext cx="980705" cy="28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6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24940"/>
            <a:ext cx="11340000" cy="579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197" y="2667469"/>
            <a:ext cx="9540454" cy="34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0731" y="2857905"/>
            <a:ext cx="228513" cy="9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676" y="3286386"/>
            <a:ext cx="9578540" cy="35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5718" y="3924345"/>
            <a:ext cx="9549974" cy="34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240" y="4552783"/>
            <a:ext cx="9540454" cy="34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5718" y="5181221"/>
            <a:ext cx="9530930" cy="35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197" y="5828703"/>
            <a:ext cx="904534" cy="3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49723" y="5819181"/>
            <a:ext cx="8426448" cy="33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6676" y="6447619"/>
            <a:ext cx="3094458" cy="33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01562" y="6476185"/>
            <a:ext cx="980705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112655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9658" y="3088569"/>
            <a:ext cx="4947013" cy="34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589" y="3107498"/>
            <a:ext cx="1248576" cy="31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755" y="3098034"/>
            <a:ext cx="3121442" cy="33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1822" y="3722692"/>
            <a:ext cx="9496752" cy="34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2363" y="4356815"/>
            <a:ext cx="8200880" cy="34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72963" y="4375744"/>
            <a:ext cx="1106693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1822" y="4981473"/>
            <a:ext cx="9506212" cy="35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1822" y="5625060"/>
            <a:ext cx="1258035" cy="33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49037" y="5625060"/>
            <a:ext cx="8011702" cy="33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20740" y="6249718"/>
            <a:ext cx="3764648" cy="33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84026" y="6278111"/>
            <a:ext cx="964809" cy="27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4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07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4140349"/>
            <a:ext cx="3084937" cy="34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4168941"/>
            <a:ext cx="980705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4778896"/>
            <a:ext cx="8283627" cy="34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4861" y="4807488"/>
            <a:ext cx="923576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9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957732"/>
            <a:ext cx="304685" cy="2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2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710521"/>
            <a:ext cx="7436222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498" y="2739108"/>
            <a:ext cx="971184" cy="2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339433"/>
            <a:ext cx="7236273" cy="35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591" y="3377549"/>
            <a:ext cx="971182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4663962"/>
            <a:ext cx="9530931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5302404"/>
            <a:ext cx="9530931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5940845"/>
            <a:ext cx="8159848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0125" y="5969432"/>
            <a:ext cx="980705" cy="2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103486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4891" y="2166095"/>
            <a:ext cx="278048" cy="2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314575"/>
            <a:ext cx="342770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788765"/>
            <a:ext cx="11340000" cy="1395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405"/>
            <a:ext cx="94122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7319" y="2126291"/>
            <a:ext cx="229181" cy="2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5708" y="4277364"/>
            <a:ext cx="284502" cy="24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1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731435"/>
            <a:ext cx="295163" cy="29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103086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5420" y="1607435"/>
            <a:ext cx="268320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9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91565"/>
            <a:ext cx="276121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2025-01-08T13:42:07Z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