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5280" y="3074670"/>
            <a:ext cx="390144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4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86090"/>
            <a:ext cx="247556" cy="2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1738" y="4929354"/>
            <a:ext cx="276121" cy="2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919611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384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80160"/>
            <a:ext cx="1053923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3686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1411" y="1763786"/>
            <a:ext cx="2655292" cy="31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9527" y="1789905"/>
            <a:ext cx="887999" cy="26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529" y="3705275"/>
            <a:ext cx="1497410" cy="296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9763" y="3722688"/>
            <a:ext cx="1123058" cy="26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37644" y="3696569"/>
            <a:ext cx="6163760" cy="31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6234" y="4192824"/>
            <a:ext cx="2794586" cy="296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25174" y="4184118"/>
            <a:ext cx="5684937" cy="31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03056" y="4393068"/>
            <a:ext cx="139294" cy="8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7529" y="4671667"/>
            <a:ext cx="3125409" cy="296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47291" y="4671667"/>
            <a:ext cx="3047056" cy="30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25174" y="4880617"/>
            <a:ext cx="139294" cy="8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1411" y="5629353"/>
            <a:ext cx="8871288" cy="31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0117" y="6116902"/>
            <a:ext cx="1654116" cy="31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19057" y="6116902"/>
            <a:ext cx="4770821" cy="31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72701" y="6143020"/>
            <a:ext cx="896705" cy="26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015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908405"/>
            <a:ext cx="785276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507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7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2959872"/>
            <a:ext cx="7874206" cy="34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3513062"/>
            <a:ext cx="1275869" cy="31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7103" y="3503524"/>
            <a:ext cx="6350780" cy="34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241" y="4066252"/>
            <a:ext cx="971183" cy="2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7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3188778"/>
            <a:ext cx="7807556" cy="33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183" y="3188778"/>
            <a:ext cx="1656725" cy="324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751506"/>
            <a:ext cx="1970931" cy="30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5994" y="3741968"/>
            <a:ext cx="7540956" cy="34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241" y="4285621"/>
            <a:ext cx="9578540" cy="352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4156" y="4848349"/>
            <a:ext cx="7236272" cy="34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19899" y="4876962"/>
            <a:ext cx="971183" cy="2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05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31465"/>
            <a:ext cx="11340000" cy="3177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218533"/>
            <a:ext cx="276120" cy="25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90780" y="4812151"/>
            <a:ext cx="266599" cy="26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9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2520580"/>
            <a:ext cx="1428211" cy="31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1889" y="2511047"/>
            <a:ext cx="1114005" cy="32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7707" y="2501513"/>
            <a:ext cx="6788765" cy="34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35415" y="2739855"/>
            <a:ext cx="152342" cy="8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677" y="3044933"/>
            <a:ext cx="9711838" cy="33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4634" y="3588353"/>
            <a:ext cx="2723123" cy="32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87707" y="3607420"/>
            <a:ext cx="971183" cy="28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4634" y="5190011"/>
            <a:ext cx="9692795" cy="34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4156" y="5733431"/>
            <a:ext cx="2351788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25894" y="5762032"/>
            <a:ext cx="971183" cy="28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958112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92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072235"/>
            <a:ext cx="11340000" cy="5412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524" y="2349118"/>
            <a:ext cx="9740403" cy="34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524" y="2882741"/>
            <a:ext cx="5808059" cy="34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5534" y="2901799"/>
            <a:ext cx="3684785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6088" y="3425893"/>
            <a:ext cx="2151838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7877" y="3454480"/>
            <a:ext cx="971183" cy="2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6088" y="5036291"/>
            <a:ext cx="9702317" cy="34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4653" y="5588972"/>
            <a:ext cx="514156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98759" y="5569914"/>
            <a:ext cx="8359798" cy="35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77549" y="5608030"/>
            <a:ext cx="390377" cy="2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5610" y="6141653"/>
            <a:ext cx="533198" cy="2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2462357"/>
            <a:ext cx="9702317" cy="342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3014855"/>
            <a:ext cx="9673753" cy="33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548302"/>
            <a:ext cx="3732392" cy="33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6020" y="3567353"/>
            <a:ext cx="971183" cy="28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29539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1052550"/>
            <a:ext cx="11340000" cy="567830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85545"/>
            <a:ext cx="98099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4306" y="1462455"/>
            <a:ext cx="2042708" cy="27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9986" y="1470696"/>
            <a:ext cx="840146" cy="24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2543" y="4239865"/>
            <a:ext cx="5436241" cy="29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8229" y="4239865"/>
            <a:ext cx="2784014" cy="29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4306" y="4610736"/>
            <a:ext cx="8401464" cy="28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9016" y="4973365"/>
            <a:ext cx="7116534" cy="28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6069" y="5327752"/>
            <a:ext cx="4406650" cy="29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87454" y="5335994"/>
            <a:ext cx="3500610" cy="28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9779" y="5335994"/>
            <a:ext cx="642464" cy="28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65490" y="5698623"/>
            <a:ext cx="7544844" cy="29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75069" y="5706865"/>
            <a:ext cx="625992" cy="25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24306" y="6061252"/>
            <a:ext cx="7594264" cy="28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675069" y="6069494"/>
            <a:ext cx="667175" cy="25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49016" y="6415640"/>
            <a:ext cx="7569554" cy="29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691542" y="6423882"/>
            <a:ext cx="642464" cy="27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86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672196"/>
            <a:ext cx="8064634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6977" y="1681732"/>
            <a:ext cx="1504382" cy="33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091784"/>
            <a:ext cx="9749924" cy="35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511372"/>
            <a:ext cx="9768967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930960"/>
            <a:ext cx="9702317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60085"/>
            <a:ext cx="8807304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19647" y="3360085"/>
            <a:ext cx="723627" cy="33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779673"/>
            <a:ext cx="9759445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199261"/>
            <a:ext cx="6588815" cy="33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10680" y="4199261"/>
            <a:ext cx="2980201" cy="32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618849"/>
            <a:ext cx="4932090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53954" y="4647457"/>
            <a:ext cx="971183" cy="28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038437"/>
            <a:ext cx="9759445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5458026"/>
            <a:ext cx="9730881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5868078"/>
            <a:ext cx="9749924" cy="35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6297202"/>
            <a:ext cx="1304433" cy="32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826297" y="6325810"/>
            <a:ext cx="971183" cy="28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8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999862"/>
            <a:ext cx="266599" cy="26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939716"/>
            <a:ext cx="314205" cy="25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9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968682"/>
            <a:ext cx="276120" cy="26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81259" y="5638141"/>
            <a:ext cx="266599" cy="26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15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47836"/>
            <a:ext cx="314206" cy="25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924530"/>
            <a:ext cx="11340000" cy="116307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172305"/>
            <a:ext cx="11340000" cy="25795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03782" y="5347428"/>
            <a:ext cx="247556" cy="25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3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436169"/>
            <a:ext cx="314206" cy="2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54785"/>
            <a:ext cx="11340000" cy="5703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63" y="2861939"/>
            <a:ext cx="276121" cy="25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8405" y="5446513"/>
            <a:ext cx="247556" cy="26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80160"/>
            <a:ext cx="107803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5395" y="2093993"/>
            <a:ext cx="253442" cy="25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65395" y="5535104"/>
            <a:ext cx="253442" cy="25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2025-01-08T13:40:06Z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