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6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4" r:id="rId13"/>
    <p:sldId id="368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185670"/>
            <a:ext cx="8677275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602730" cy="804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844675"/>
            <a:ext cx="10537190" cy="8648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2"/>
          <a:stretch>
            <a:fillRect/>
          </a:stretch>
        </p:blipFill>
        <p:spPr>
          <a:xfrm>
            <a:off x="4008120" y="2637155"/>
            <a:ext cx="4187825" cy="414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1692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236900"/>
            <a:ext cx="437984" cy="40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94"/>
          <a:stretch>
            <a:fillRect/>
          </a:stretch>
        </p:blipFill>
        <p:spPr>
          <a:xfrm>
            <a:off x="335280" y="2924810"/>
            <a:ext cx="11339830" cy="7747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2"/>
          <a:stretch>
            <a:fillRect/>
          </a:stretch>
        </p:blipFill>
        <p:spPr>
          <a:xfrm>
            <a:off x="4368165" y="3644900"/>
            <a:ext cx="3108960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95"/>
          <a:stretch>
            <a:fillRect/>
          </a:stretch>
        </p:blipFill>
        <p:spPr>
          <a:xfrm>
            <a:off x="304800" y="1196620"/>
            <a:ext cx="11339830" cy="2584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1707" y="1338156"/>
            <a:ext cx="380856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2"/>
          <a:stretch>
            <a:fillRect/>
          </a:stretch>
        </p:blipFill>
        <p:spPr>
          <a:xfrm>
            <a:off x="4439920" y="3644900"/>
            <a:ext cx="3108960" cy="307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01207"/>
            <a:ext cx="371335" cy="41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2"/>
          <a:stretch>
            <a:fillRect/>
          </a:stretch>
        </p:blipFill>
        <p:spPr>
          <a:xfrm>
            <a:off x="4090670" y="2924810"/>
            <a:ext cx="3879215" cy="383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9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85731"/>
            <a:ext cx="371335" cy="40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4" r="9194"/>
          <a:stretch>
            <a:fillRect/>
          </a:stretch>
        </p:blipFill>
        <p:spPr>
          <a:xfrm>
            <a:off x="335280" y="1269010"/>
            <a:ext cx="10297205" cy="741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" r="32299"/>
          <a:stretch>
            <a:fillRect/>
          </a:stretch>
        </p:blipFill>
        <p:spPr>
          <a:xfrm>
            <a:off x="4224020" y="2010410"/>
            <a:ext cx="3738880" cy="46551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295"/>
            <a:ext cx="11340000" cy="282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245081"/>
            <a:ext cx="1171133" cy="5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2245081"/>
            <a:ext cx="1028312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435" y="2165985"/>
            <a:ext cx="12604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3150436"/>
            <a:ext cx="504634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4475" y="3086100"/>
            <a:ext cx="179768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6649" y="3140906"/>
            <a:ext cx="1609118" cy="5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" r="32299"/>
          <a:stretch>
            <a:fillRect/>
          </a:stretch>
        </p:blipFill>
        <p:spPr>
          <a:xfrm>
            <a:off x="5015865" y="3825875"/>
            <a:ext cx="2359025" cy="293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0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510" y="2310130"/>
            <a:ext cx="46691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5185" y="3173730"/>
            <a:ext cx="29578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92020" y="4063365"/>
            <a:ext cx="23094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" r="32299"/>
          <a:stretch>
            <a:fillRect/>
          </a:stretch>
        </p:blipFill>
        <p:spPr>
          <a:xfrm>
            <a:off x="7889240" y="2132965"/>
            <a:ext cx="3402330" cy="423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00" y="1224000"/>
            <a:ext cx="11340000" cy="26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7715" y="2205355"/>
            <a:ext cx="25565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4394" y="2339809"/>
            <a:ext cx="1075919" cy="5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7080" y="3115945"/>
            <a:ext cx="18884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" r="32299"/>
          <a:stretch>
            <a:fillRect/>
          </a:stretch>
        </p:blipFill>
        <p:spPr>
          <a:xfrm>
            <a:off x="8688070" y="2060575"/>
            <a:ext cx="3232785" cy="402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3309386"/>
            <a:ext cx="542720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3500" y="3281045"/>
            <a:ext cx="19450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1120" y="4108450"/>
            <a:ext cx="23634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5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15415" y="2862530"/>
            <a:ext cx="1199697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0176" y="3472215"/>
            <a:ext cx="1171133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057" y="4072374"/>
            <a:ext cx="761712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525" y="4549775"/>
            <a:ext cx="8724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53803" y="5834747"/>
            <a:ext cx="1561511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74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41"/>
          <a:stretch>
            <a:fillRect/>
          </a:stretch>
        </p:blipFill>
        <p:spPr>
          <a:xfrm>
            <a:off x="7104380" y="1268730"/>
            <a:ext cx="4224020" cy="514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819130" cy="564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4960" y="1229360"/>
            <a:ext cx="4851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8295" y="2421255"/>
            <a:ext cx="54356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8295" y="4030980"/>
            <a:ext cx="49974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1424888"/>
            <a:ext cx="285642" cy="27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213100"/>
            <a:ext cx="7936230" cy="314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68420"/>
            <a:ext cx="371335" cy="4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05261"/>
            <a:ext cx="342770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396393"/>
            <a:ext cx="352292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4285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4074" y="2989779"/>
            <a:ext cx="341487" cy="3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2025-01-01T01:44:00Z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